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0" r:id="rId2"/>
    <p:sldMasterId id="2147483837" r:id="rId3"/>
    <p:sldMasterId id="2147483849" r:id="rId4"/>
    <p:sldMasterId id="2147483861" r:id="rId5"/>
    <p:sldMasterId id="2147483886" r:id="rId6"/>
    <p:sldMasterId id="2147483898" r:id="rId7"/>
  </p:sldMasterIdLst>
  <p:notesMasterIdLst>
    <p:notesMasterId r:id="rId29"/>
  </p:notesMasterIdLst>
  <p:handoutMasterIdLst>
    <p:handoutMasterId r:id="rId30"/>
  </p:handoutMasterIdLst>
  <p:sldIdLst>
    <p:sldId id="256" r:id="rId8"/>
    <p:sldId id="257" r:id="rId9"/>
    <p:sldId id="258" r:id="rId10"/>
    <p:sldId id="259" r:id="rId11"/>
    <p:sldId id="260" r:id="rId12"/>
    <p:sldId id="280" r:id="rId13"/>
    <p:sldId id="281" r:id="rId14"/>
    <p:sldId id="279" r:id="rId15"/>
    <p:sldId id="261" r:id="rId16"/>
    <p:sldId id="262" r:id="rId17"/>
    <p:sldId id="265" r:id="rId18"/>
    <p:sldId id="266" r:id="rId19"/>
    <p:sldId id="268" r:id="rId20"/>
    <p:sldId id="270" r:id="rId21"/>
    <p:sldId id="271" r:id="rId22"/>
    <p:sldId id="274" r:id="rId23"/>
    <p:sldId id="267" r:id="rId24"/>
    <p:sldId id="278" r:id="rId25"/>
    <p:sldId id="282" r:id="rId26"/>
    <p:sldId id="283" r:id="rId27"/>
    <p:sldId id="263" r:id="rId2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9039" autoAdjust="0"/>
    <p:restoredTop sz="96914" autoAdjust="0"/>
  </p:normalViewPr>
  <p:slideViewPr>
    <p:cSldViewPr snapToGrid="0">
      <p:cViewPr varScale="1">
        <p:scale>
          <a:sx n="69" d="100"/>
          <a:sy n="69" d="100"/>
        </p:scale>
        <p:origin x="89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  <c:perspective val="4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36234064163951E-3"/>
          <c:y val="0.16560867477535046"/>
          <c:w val="0.99173745272679203"/>
          <c:h val="0.83317574133020611"/>
        </c:manualLayout>
      </c:layout>
      <c:pie3D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explosion val="12"/>
            <c:extLst>
              <c:ext xmlns:c16="http://schemas.microsoft.com/office/drawing/2014/chart" uri="{C3380CC4-5D6E-409C-BE32-E72D297353CC}">
                <c16:uniqueId val="{00000001-875A-426C-931F-03E03FDED56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75A-426C-931F-03E03FDED56C}"/>
              </c:ext>
            </c:extLst>
          </c:dPt>
          <c:dLbls>
            <c:dLbl>
              <c:idx val="0"/>
              <c:layout>
                <c:manualLayout>
                  <c:x val="-0.23042303915916304"/>
                  <c:y val="-0.18297872340425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05822723674439"/>
                      <c:h val="0.116638297872340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5A-426C-931F-03E03FDED56C}"/>
                </c:ext>
              </c:extLst>
            </c:dLbl>
            <c:dLbl>
              <c:idx val="1"/>
              <c:layout>
                <c:manualLayout>
                  <c:x val="0.19969181420799395"/>
                  <c:y val="0.119148936170212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5A-426C-931F-03E03FDED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('Copia Consultazione Prog'!$B$15,'Copia Consultazione Prog'!$B$28)</c:f>
              <c:strCache>
                <c:ptCount val="2"/>
                <c:pt idx="0">
                  <c:v>DECARBONIZZAZIONE</c:v>
                </c:pt>
                <c:pt idx="1">
                  <c:v>DIGITALIZZAZIONE ED EVOLUZIONE DELLE RETI</c:v>
                </c:pt>
              </c:strCache>
            </c:strRef>
          </c:cat>
          <c:val>
            <c:numRef>
              <c:f>('Copia Consultazione Prog'!$I$15,'Copia Consultazione Prog'!$I$28)</c:f>
              <c:numCache>
                <c:formatCode>0.00</c:formatCode>
                <c:ptCount val="2"/>
                <c:pt idx="0">
                  <c:v>105.6</c:v>
                </c:pt>
                <c:pt idx="1">
                  <c:v>104.4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5A-426C-931F-03E03FDED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3200" b="1" kern="1200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DECARBONIZZAZIONE PT 2022 - 2024 (%)</a:t>
            </a:r>
          </a:p>
        </c:rich>
      </c:tx>
      <c:layout>
        <c:manualLayout>
          <c:xMode val="edge"/>
          <c:yMode val="edge"/>
          <c:x val="0.10731771680198743"/>
          <c:y val="2.853067047075606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3648934127149"/>
          <c:y val="0.3093827507976607"/>
          <c:w val="0.78963433839062813"/>
          <c:h val="0.5723795672103652"/>
        </c:manualLayout>
      </c:layout>
      <c:pie3DChart>
        <c:varyColors val="1"/>
        <c:ser>
          <c:idx val="0"/>
          <c:order val="0"/>
          <c:tx>
            <c:strRef>
              <c:f>'Ripartizioni progetti'!$F$4</c:f>
              <c:strCache>
                <c:ptCount val="1"/>
                <c:pt idx="0">
                  <c:v>Tot AdP (M€)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5.7766660265027844E-2"/>
                  <c:y val="2.6406563053963803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Prog. Integr. FV</a:t>
                    </a:r>
                    <a:r>
                      <a:rPr lang="it-IT" baseline="0"/>
                      <a:t> </a:t>
                    </a:r>
                  </a:p>
                  <a:p>
                    <a:r>
                      <a:rPr lang="it-IT"/>
                      <a:t> alta efficienza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59-4D3B-A7D0-42B00ED399BF}"/>
                </c:ext>
              </c:extLst>
            </c:dLbl>
            <c:dLbl>
              <c:idx val="1"/>
              <c:layout>
                <c:manualLayout>
                  <c:x val="9.4574611100441807E-3"/>
                  <c:y val="8.2017364030753007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Prog. Integr. accumulo elettrochimico e termico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59-4D3B-A7D0-42B00ED399BF}"/>
                </c:ext>
              </c:extLst>
            </c:dLbl>
            <c:dLbl>
              <c:idx val="2"/>
              <c:layout>
                <c:manualLayout>
                  <c:x val="1.746427885538698E-2"/>
                  <c:y val="6.400513938893464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Prog. Integr. Tecnologie Idrogeno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59-4D3B-A7D0-42B00ED399BF}"/>
                </c:ext>
              </c:extLst>
            </c:dLbl>
            <c:dLbl>
              <c:idx val="3"/>
              <c:layout>
                <c:manualLayout>
                  <c:x val="-1.8848589421316774E-4"/>
                  <c:y val="1.14032569133278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Materiali di frontiera 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59-4D3B-A7D0-42B00ED399BF}"/>
                </c:ext>
              </c:extLst>
            </c:dLbl>
            <c:dLbl>
              <c:idx val="4"/>
              <c:layout>
                <c:manualLayout>
                  <c:x val="-3.5651814864605363E-2"/>
                  <c:y val="-1.114004204971776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Edifici ad alta efficienza  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A59-4D3B-A7D0-42B00ED399BF}"/>
                </c:ext>
              </c:extLst>
            </c:dLbl>
            <c:dLbl>
              <c:idx val="5"/>
              <c:layout>
                <c:manualLayout>
                  <c:x val="8.5545619367100804E-4"/>
                  <c:y val="-6.16774698742767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59-4D3B-A7D0-42B00ED399BF}"/>
                </c:ext>
              </c:extLst>
            </c:dLbl>
            <c:dLbl>
              <c:idx val="6"/>
              <c:layout>
                <c:manualLayout>
                  <c:x val="-3.3920875744190511E-2"/>
                  <c:y val="-9.9203798634176707E-3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Tecnologie del vettore elettrico negli usi finali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59-4D3B-A7D0-42B00ED399BF}"/>
                </c:ext>
              </c:extLst>
            </c:dLbl>
            <c:dLbl>
              <c:idx val="7"/>
              <c:layout>
                <c:manualLayout>
                  <c:x val="-3.2468271833095389E-3"/>
                  <c:y val="-4.9675613752700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Ener.</a:t>
                    </a:r>
                    <a:r>
                      <a:rPr lang="en-US" baseline="0"/>
                      <a:t> </a:t>
                    </a:r>
                    <a:r>
                      <a:rPr lang="en-US"/>
                      <a:t>elettr. mare 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A59-4D3B-A7D0-42B00ED399BF}"/>
                </c:ext>
              </c:extLst>
            </c:dLbl>
            <c:dLbl>
              <c:idx val="8"/>
              <c:layout>
                <c:manualLayout>
                  <c:x val="0.1301249857672129"/>
                  <c:y val="-5.34336799060338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59-4D3B-A7D0-42B00ED39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'Ripartizioni progetti'!$B$5:$B$14</c:f>
              <c:strCache>
                <c:ptCount val="9"/>
                <c:pt idx="0">
                  <c:v>Progetto Integrato Fotovoltaico ad alta efficienza</c:v>
                </c:pt>
                <c:pt idx="1">
                  <c:v>Progetto Integrato Tecnologie di accumulo elettrochimico e termico</c:v>
                </c:pt>
                <c:pt idx="2">
                  <c:v>Progetto Integrato Tecnologie dell'idrogeno**</c:v>
                </c:pt>
                <c:pt idx="3">
                  <c:v>Materiali di frontiera per usi energetici</c:v>
                </c:pt>
                <c:pt idx="4">
                  <c:v>Edifici ad alta efficienza per la transizione energetica***</c:v>
                </c:pt>
                <c:pt idx="5">
                  <c:v>Efficienza energetica dei prodotti e dei processi industriali  </c:v>
                </c:pt>
                <c:pt idx="6">
                  <c:v>Tecnologie per la penetrazione efficiente del vettore elettrico negli usi finali</c:v>
                </c:pt>
                <c:pt idx="7">
                  <c:v>Energia elettrica dal mare </c:v>
                </c:pt>
                <c:pt idx="8">
                  <c:v>Solare termodinamico </c:v>
                </c:pt>
              </c:strCache>
            </c:strRef>
          </c:cat>
          <c:val>
            <c:numRef>
              <c:f>'Ripartizioni progetti'!$F$5:$F$14</c:f>
              <c:numCache>
                <c:formatCode>0.00</c:formatCode>
                <c:ptCount val="9"/>
                <c:pt idx="0">
                  <c:v>17.05</c:v>
                </c:pt>
                <c:pt idx="1">
                  <c:v>16.7</c:v>
                </c:pt>
                <c:pt idx="2">
                  <c:v>18.149999999999999</c:v>
                </c:pt>
                <c:pt idx="3">
                  <c:v>5.2</c:v>
                </c:pt>
                <c:pt idx="4">
                  <c:v>14</c:v>
                </c:pt>
                <c:pt idx="5">
                  <c:v>14</c:v>
                </c:pt>
                <c:pt idx="6">
                  <c:v>13.3</c:v>
                </c:pt>
                <c:pt idx="7">
                  <c:v>4.9000000000000004</c:v>
                </c:pt>
                <c:pt idx="8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59-4D3B-A7D0-42B00ED39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2D42F-2923-4DD5-922F-1DD8026CA6E0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243B0E82-86CD-471C-BA86-14B688C02917}">
      <dgm:prSet phldrT="[Testo]"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1600" b="1" dirty="0"/>
            <a:t>Decarbonizzazione: </a:t>
          </a:r>
        </a:p>
        <a:p>
          <a:pPr algn="ctr"/>
          <a:r>
            <a:rPr lang="it-IT" sz="1600" b="1" dirty="0"/>
            <a:t>- gas a effetto serra</a:t>
          </a:r>
        </a:p>
        <a:p>
          <a:pPr algn="ctr"/>
          <a:r>
            <a:rPr lang="it-IT" sz="1600" b="1" dirty="0"/>
            <a:t>- energia rinnovabile</a:t>
          </a:r>
        </a:p>
      </dgm:t>
    </dgm:pt>
    <dgm:pt modelId="{43A91457-8705-4CFD-A413-56ECDA3E558C}" type="parTrans" cxnId="{B105AD51-DE28-4ACB-BC0E-2D6059F09212}">
      <dgm:prSet/>
      <dgm:spPr/>
      <dgm:t>
        <a:bodyPr/>
        <a:lstStyle/>
        <a:p>
          <a:endParaRPr lang="it-IT" sz="1400"/>
        </a:p>
      </dgm:t>
    </dgm:pt>
    <dgm:pt modelId="{44B59E1A-E5C6-47FE-B0D4-6FC643599DE2}" type="sibTrans" cxnId="{B105AD51-DE28-4ACB-BC0E-2D6059F0921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it-IT" sz="1400"/>
        </a:p>
      </dgm:t>
    </dgm:pt>
    <dgm:pt modelId="{CE2B6728-405E-42A7-B5FA-01E9A2BDB61B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1600" b="1" dirty="0"/>
            <a:t>Efficienza energetica</a:t>
          </a:r>
        </a:p>
      </dgm:t>
    </dgm:pt>
    <dgm:pt modelId="{39DCB023-D315-495E-B901-978EB73C2B8C}" type="parTrans" cxnId="{29B39456-CF39-4F62-B251-908B3507D0E7}">
      <dgm:prSet/>
      <dgm:spPr/>
      <dgm:t>
        <a:bodyPr/>
        <a:lstStyle/>
        <a:p>
          <a:endParaRPr lang="it-IT" sz="1400"/>
        </a:p>
      </dgm:t>
    </dgm:pt>
    <dgm:pt modelId="{2BF8D255-51F3-42A1-8A3C-90FDD58C0457}" type="sibTrans" cxnId="{29B39456-CF39-4F62-B251-908B3507D0E7}">
      <dgm:prSet/>
      <dgm:spPr/>
      <dgm:t>
        <a:bodyPr/>
        <a:lstStyle/>
        <a:p>
          <a:endParaRPr lang="it-IT" sz="1400"/>
        </a:p>
      </dgm:t>
    </dgm:pt>
    <dgm:pt modelId="{DBFE1244-1443-4B4C-84D1-8170E40BE933}">
      <dgm:prSet phldrT="[Tes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sz="1600" b="1" dirty="0"/>
            <a:t>Sicurezza energetica</a:t>
          </a:r>
        </a:p>
      </dgm:t>
    </dgm:pt>
    <dgm:pt modelId="{83C2225F-CA69-4E1E-A9AC-97205111068C}" type="parTrans" cxnId="{4250F880-0CFF-4840-AF51-FEBE5DD58168}">
      <dgm:prSet/>
      <dgm:spPr/>
      <dgm:t>
        <a:bodyPr/>
        <a:lstStyle/>
        <a:p>
          <a:endParaRPr lang="it-IT" sz="1400"/>
        </a:p>
      </dgm:t>
    </dgm:pt>
    <dgm:pt modelId="{3757E8F6-3F1A-4ED7-867E-EE4711D1700D}" type="sibTrans" cxnId="{4250F880-0CFF-4840-AF51-FEBE5DD58168}">
      <dgm:prSet/>
      <dgm:spPr/>
      <dgm:t>
        <a:bodyPr/>
        <a:lstStyle/>
        <a:p>
          <a:endParaRPr lang="it-IT" sz="1400"/>
        </a:p>
      </dgm:t>
    </dgm:pt>
    <dgm:pt modelId="{9AAEBFA9-9295-4145-B930-F158267ECDA2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600" b="1" dirty="0"/>
            <a:t>Mercato interno dell’energia</a:t>
          </a:r>
        </a:p>
      </dgm:t>
    </dgm:pt>
    <dgm:pt modelId="{6EEE830E-066D-438C-8DBC-22F6C0FEC4B2}" type="parTrans" cxnId="{2AD5E038-822F-4CF1-AD58-B7CDFAF580FF}">
      <dgm:prSet/>
      <dgm:spPr/>
      <dgm:t>
        <a:bodyPr/>
        <a:lstStyle/>
        <a:p>
          <a:endParaRPr lang="it-IT" sz="1400"/>
        </a:p>
      </dgm:t>
    </dgm:pt>
    <dgm:pt modelId="{2C233970-16F6-4977-8AAE-EEBAC211C5A6}" type="sibTrans" cxnId="{2AD5E038-822F-4CF1-AD58-B7CDFAF580FF}">
      <dgm:prSet/>
      <dgm:spPr/>
      <dgm:t>
        <a:bodyPr/>
        <a:lstStyle/>
        <a:p>
          <a:endParaRPr lang="it-IT" sz="1400"/>
        </a:p>
      </dgm:t>
    </dgm:pt>
    <dgm:pt modelId="{9AB8CB75-8208-4E25-84F0-A2FFFF4AC222}">
      <dgm:prSet phldrT="[Tes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1600" b="1" dirty="0"/>
            <a:t>Ricerca, innovazione e competitività</a:t>
          </a:r>
        </a:p>
      </dgm:t>
    </dgm:pt>
    <dgm:pt modelId="{22A1AECB-E392-4819-99B0-011F3E477969}" type="parTrans" cxnId="{F0B34E58-9846-4484-8460-E49857E4DC79}">
      <dgm:prSet/>
      <dgm:spPr/>
      <dgm:t>
        <a:bodyPr/>
        <a:lstStyle/>
        <a:p>
          <a:endParaRPr lang="it-IT" sz="1400"/>
        </a:p>
      </dgm:t>
    </dgm:pt>
    <dgm:pt modelId="{A10DFD63-C8BA-4817-A0A3-3D8333E83F18}" type="sibTrans" cxnId="{F0B34E58-9846-4484-8460-E49857E4DC79}">
      <dgm:prSet/>
      <dgm:spPr/>
      <dgm:t>
        <a:bodyPr/>
        <a:lstStyle/>
        <a:p>
          <a:endParaRPr lang="it-IT" sz="1400"/>
        </a:p>
      </dgm:t>
    </dgm:pt>
    <dgm:pt modelId="{D4396FB0-BFDE-4B9C-AE8A-D9492C35F3AC}" type="pres">
      <dgm:prSet presAssocID="{3DE2D42F-2923-4DD5-922F-1DD8026CA6E0}" presName="Name0" presStyleCnt="0">
        <dgm:presLayoutVars>
          <dgm:dir/>
          <dgm:resizeHandles val="exact"/>
        </dgm:presLayoutVars>
      </dgm:prSet>
      <dgm:spPr/>
    </dgm:pt>
    <dgm:pt modelId="{6D46204B-C338-461B-93D6-835BCDEC4629}" type="pres">
      <dgm:prSet presAssocID="{3DE2D42F-2923-4DD5-922F-1DD8026CA6E0}" presName="cycle" presStyleCnt="0"/>
      <dgm:spPr/>
    </dgm:pt>
    <dgm:pt modelId="{E4F54369-6BD4-4FDE-A9A6-754473510D7D}" type="pres">
      <dgm:prSet presAssocID="{243B0E82-86CD-471C-BA86-14B688C02917}" presName="nodeFirstNode" presStyleLbl="node1" presStyleIdx="0" presStyleCnt="5" custScaleX="130231" custScaleY="114196" custRadScaleRad="94018" custRadScaleInc="1575">
        <dgm:presLayoutVars>
          <dgm:bulletEnabled val="1"/>
        </dgm:presLayoutVars>
      </dgm:prSet>
      <dgm:spPr/>
    </dgm:pt>
    <dgm:pt modelId="{808E18ED-39E0-46D0-9462-16B4BAF6FB52}" type="pres">
      <dgm:prSet presAssocID="{44B59E1A-E5C6-47FE-B0D4-6FC643599DE2}" presName="sibTransFirstNode" presStyleLbl="bgShp" presStyleIdx="0" presStyleCnt="1" custAng="565792" custScaleX="107194" custLinFactNeighborX="-689" custLinFactNeighborY="14082"/>
      <dgm:spPr/>
    </dgm:pt>
    <dgm:pt modelId="{09996EE9-7EA0-48EE-961D-BE5A0B073263}" type="pres">
      <dgm:prSet presAssocID="{CE2B6728-405E-42A7-B5FA-01E9A2BDB61B}" presName="nodeFollowingNodes" presStyleLbl="node1" presStyleIdx="1" presStyleCnt="5" custScaleX="79167" custRadScaleRad="103844" custRadScaleInc="10976">
        <dgm:presLayoutVars>
          <dgm:bulletEnabled val="1"/>
        </dgm:presLayoutVars>
      </dgm:prSet>
      <dgm:spPr/>
    </dgm:pt>
    <dgm:pt modelId="{A7AD8FC3-00DE-4A01-99E9-8DA0B7636B1E}" type="pres">
      <dgm:prSet presAssocID="{DBFE1244-1443-4B4C-84D1-8170E40BE933}" presName="nodeFollowingNodes" presStyleLbl="node1" presStyleIdx="2" presStyleCnt="5" custRadScaleRad="99574" custRadScaleInc="-16927">
        <dgm:presLayoutVars>
          <dgm:bulletEnabled val="1"/>
        </dgm:presLayoutVars>
      </dgm:prSet>
      <dgm:spPr/>
    </dgm:pt>
    <dgm:pt modelId="{05BD905B-508F-481D-A2A3-37209256A8C5}" type="pres">
      <dgm:prSet presAssocID="{9AAEBFA9-9295-4145-B930-F158267ECDA2}" presName="nodeFollowingNodes" presStyleLbl="node1" presStyleIdx="3" presStyleCnt="5" custScaleX="75518" custRadScaleRad="105516" custRadScaleInc="8456">
        <dgm:presLayoutVars>
          <dgm:bulletEnabled val="1"/>
        </dgm:presLayoutVars>
      </dgm:prSet>
      <dgm:spPr/>
    </dgm:pt>
    <dgm:pt modelId="{0D585B8C-4EFF-4D8A-B4CF-CB1175EE12F6}" type="pres">
      <dgm:prSet presAssocID="{9AB8CB75-8208-4E25-84F0-A2FFFF4AC222}" presName="nodeFollowingNodes" presStyleLbl="node1" presStyleIdx="4" presStyleCnt="5" custScaleX="78649" custRadScaleRad="121779" custRadScaleInc="-21194">
        <dgm:presLayoutVars>
          <dgm:bulletEnabled val="1"/>
        </dgm:presLayoutVars>
      </dgm:prSet>
      <dgm:spPr/>
    </dgm:pt>
  </dgm:ptLst>
  <dgm:cxnLst>
    <dgm:cxn modelId="{FCD1E328-8B2C-4157-A0E3-06BFC7BE2650}" type="presOf" srcId="{9AB8CB75-8208-4E25-84F0-A2FFFF4AC222}" destId="{0D585B8C-4EFF-4D8A-B4CF-CB1175EE12F6}" srcOrd="0" destOrd="0" presId="urn:microsoft.com/office/officeart/2005/8/layout/cycle3"/>
    <dgm:cxn modelId="{2AD5E038-822F-4CF1-AD58-B7CDFAF580FF}" srcId="{3DE2D42F-2923-4DD5-922F-1DD8026CA6E0}" destId="{9AAEBFA9-9295-4145-B930-F158267ECDA2}" srcOrd="3" destOrd="0" parTransId="{6EEE830E-066D-438C-8DBC-22F6C0FEC4B2}" sibTransId="{2C233970-16F6-4977-8AAE-EEBAC211C5A6}"/>
    <dgm:cxn modelId="{5527E16B-AA72-444C-A964-6095020C272B}" type="presOf" srcId="{9AAEBFA9-9295-4145-B930-F158267ECDA2}" destId="{05BD905B-508F-481D-A2A3-37209256A8C5}" srcOrd="0" destOrd="0" presId="urn:microsoft.com/office/officeart/2005/8/layout/cycle3"/>
    <dgm:cxn modelId="{B105AD51-DE28-4ACB-BC0E-2D6059F09212}" srcId="{3DE2D42F-2923-4DD5-922F-1DD8026CA6E0}" destId="{243B0E82-86CD-471C-BA86-14B688C02917}" srcOrd="0" destOrd="0" parTransId="{43A91457-8705-4CFD-A413-56ECDA3E558C}" sibTransId="{44B59E1A-E5C6-47FE-B0D4-6FC643599DE2}"/>
    <dgm:cxn modelId="{29B39456-CF39-4F62-B251-908B3507D0E7}" srcId="{3DE2D42F-2923-4DD5-922F-1DD8026CA6E0}" destId="{CE2B6728-405E-42A7-B5FA-01E9A2BDB61B}" srcOrd="1" destOrd="0" parTransId="{39DCB023-D315-495E-B901-978EB73C2B8C}" sibTransId="{2BF8D255-51F3-42A1-8A3C-90FDD58C0457}"/>
    <dgm:cxn modelId="{F0B34E58-9846-4484-8460-E49857E4DC79}" srcId="{3DE2D42F-2923-4DD5-922F-1DD8026CA6E0}" destId="{9AB8CB75-8208-4E25-84F0-A2FFFF4AC222}" srcOrd="4" destOrd="0" parTransId="{22A1AECB-E392-4819-99B0-011F3E477969}" sibTransId="{A10DFD63-C8BA-4817-A0A3-3D8333E83F18}"/>
    <dgm:cxn modelId="{4250F880-0CFF-4840-AF51-FEBE5DD58168}" srcId="{3DE2D42F-2923-4DD5-922F-1DD8026CA6E0}" destId="{DBFE1244-1443-4B4C-84D1-8170E40BE933}" srcOrd="2" destOrd="0" parTransId="{83C2225F-CA69-4E1E-A9AC-97205111068C}" sibTransId="{3757E8F6-3F1A-4ED7-867E-EE4711D1700D}"/>
    <dgm:cxn modelId="{D6480882-A2BA-4103-8F76-06090B857837}" type="presOf" srcId="{44B59E1A-E5C6-47FE-B0D4-6FC643599DE2}" destId="{808E18ED-39E0-46D0-9462-16B4BAF6FB52}" srcOrd="0" destOrd="0" presId="urn:microsoft.com/office/officeart/2005/8/layout/cycle3"/>
    <dgm:cxn modelId="{2D92F88E-B1EA-4A71-9447-A8B72D00D9C4}" type="presOf" srcId="{DBFE1244-1443-4B4C-84D1-8170E40BE933}" destId="{A7AD8FC3-00DE-4A01-99E9-8DA0B7636B1E}" srcOrd="0" destOrd="0" presId="urn:microsoft.com/office/officeart/2005/8/layout/cycle3"/>
    <dgm:cxn modelId="{4C01C59C-EADA-47B3-8347-40C566EE8ABE}" type="presOf" srcId="{CE2B6728-405E-42A7-B5FA-01E9A2BDB61B}" destId="{09996EE9-7EA0-48EE-961D-BE5A0B073263}" srcOrd="0" destOrd="0" presId="urn:microsoft.com/office/officeart/2005/8/layout/cycle3"/>
    <dgm:cxn modelId="{B20AE9E2-E749-4C07-8BE4-E514F9BE5FAD}" type="presOf" srcId="{3DE2D42F-2923-4DD5-922F-1DD8026CA6E0}" destId="{D4396FB0-BFDE-4B9C-AE8A-D9492C35F3AC}" srcOrd="0" destOrd="0" presId="urn:microsoft.com/office/officeart/2005/8/layout/cycle3"/>
    <dgm:cxn modelId="{55E42DE6-1B22-4CC1-9343-24762658F2D3}" type="presOf" srcId="{243B0E82-86CD-471C-BA86-14B688C02917}" destId="{E4F54369-6BD4-4FDE-A9A6-754473510D7D}" srcOrd="0" destOrd="0" presId="urn:microsoft.com/office/officeart/2005/8/layout/cycle3"/>
    <dgm:cxn modelId="{FB26BEFD-F267-4225-8FEE-431CEE4FFB23}" type="presParOf" srcId="{D4396FB0-BFDE-4B9C-AE8A-D9492C35F3AC}" destId="{6D46204B-C338-461B-93D6-835BCDEC4629}" srcOrd="0" destOrd="0" presId="urn:microsoft.com/office/officeart/2005/8/layout/cycle3"/>
    <dgm:cxn modelId="{B2198402-7C8B-4858-9AC1-3E84F88CA8AA}" type="presParOf" srcId="{6D46204B-C338-461B-93D6-835BCDEC4629}" destId="{E4F54369-6BD4-4FDE-A9A6-754473510D7D}" srcOrd="0" destOrd="0" presId="urn:microsoft.com/office/officeart/2005/8/layout/cycle3"/>
    <dgm:cxn modelId="{4196827B-F11A-432D-9F4E-3ED71942578D}" type="presParOf" srcId="{6D46204B-C338-461B-93D6-835BCDEC4629}" destId="{808E18ED-39E0-46D0-9462-16B4BAF6FB52}" srcOrd="1" destOrd="0" presId="urn:microsoft.com/office/officeart/2005/8/layout/cycle3"/>
    <dgm:cxn modelId="{8814606B-6A7C-4729-B72A-245CD9B8A8DE}" type="presParOf" srcId="{6D46204B-C338-461B-93D6-835BCDEC4629}" destId="{09996EE9-7EA0-48EE-961D-BE5A0B073263}" srcOrd="2" destOrd="0" presId="urn:microsoft.com/office/officeart/2005/8/layout/cycle3"/>
    <dgm:cxn modelId="{2D999230-28B0-4F7A-88E8-D7A7F48B70BD}" type="presParOf" srcId="{6D46204B-C338-461B-93D6-835BCDEC4629}" destId="{A7AD8FC3-00DE-4A01-99E9-8DA0B7636B1E}" srcOrd="3" destOrd="0" presId="urn:microsoft.com/office/officeart/2005/8/layout/cycle3"/>
    <dgm:cxn modelId="{76AFADD9-5939-47D6-AD05-CAC0876BA4F6}" type="presParOf" srcId="{6D46204B-C338-461B-93D6-835BCDEC4629}" destId="{05BD905B-508F-481D-A2A3-37209256A8C5}" srcOrd="4" destOrd="0" presId="urn:microsoft.com/office/officeart/2005/8/layout/cycle3"/>
    <dgm:cxn modelId="{6FB62313-7E38-4E43-B832-60C42E0EC073}" type="presParOf" srcId="{6D46204B-C338-461B-93D6-835BCDEC4629}" destId="{0D585B8C-4EFF-4D8A-B4CF-CB1175EE12F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F791F-50F9-474A-B9B1-45D01A5DEFC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E44FD6-66A6-4B1F-A89F-314F5920229C}">
      <dgm:prSet phldrT="[Text]" custT="1"/>
      <dgm:spPr/>
      <dgm:t>
        <a:bodyPr/>
        <a:lstStyle/>
        <a:p>
          <a:pPr algn="ctr"/>
          <a:r>
            <a:rPr lang="en-US" sz="1600" b="1" dirty="0"/>
            <a:t>Energy supply</a:t>
          </a:r>
        </a:p>
      </dgm:t>
    </dgm:pt>
    <dgm:pt modelId="{2BAABD0E-7999-41A3-836C-86FEA21DAC94}" type="parTrans" cxnId="{16528669-F533-42FB-B9AE-217DBD739434}">
      <dgm:prSet/>
      <dgm:spPr/>
      <dgm:t>
        <a:bodyPr/>
        <a:lstStyle/>
        <a:p>
          <a:endParaRPr lang="en-US" sz="4000"/>
        </a:p>
      </dgm:t>
    </dgm:pt>
    <dgm:pt modelId="{9C61CFAA-9491-450A-BAA1-1DE2FD3A46C9}" type="sibTrans" cxnId="{16528669-F533-42FB-B9AE-217DBD739434}">
      <dgm:prSet/>
      <dgm:spPr/>
      <dgm:t>
        <a:bodyPr/>
        <a:lstStyle/>
        <a:p>
          <a:endParaRPr lang="en-US" sz="4000"/>
        </a:p>
      </dgm:t>
    </dgm:pt>
    <dgm:pt modelId="{87E52993-5711-4F9E-BE1B-E5AD33BF8FCE}">
      <dgm:prSet phldrT="[Text]" custT="1"/>
      <dgm:spPr/>
      <dgm:t>
        <a:bodyPr/>
        <a:lstStyle/>
        <a:p>
          <a:pPr algn="ctr"/>
          <a:r>
            <a:rPr lang="en-US" sz="1600" b="1" dirty="0"/>
            <a:t>Energy system</a:t>
          </a:r>
        </a:p>
      </dgm:t>
    </dgm:pt>
    <dgm:pt modelId="{5A61E02C-2646-4885-8F14-96494AAD099A}" type="parTrans" cxnId="{66D762B6-96E3-4438-8CB2-303F2FC64FBF}">
      <dgm:prSet/>
      <dgm:spPr/>
      <dgm:t>
        <a:bodyPr/>
        <a:lstStyle/>
        <a:p>
          <a:endParaRPr lang="en-US" sz="4000"/>
        </a:p>
      </dgm:t>
    </dgm:pt>
    <dgm:pt modelId="{F23BD069-8470-41D9-B929-C32A0C7292E7}" type="sibTrans" cxnId="{66D762B6-96E3-4438-8CB2-303F2FC64FBF}">
      <dgm:prSet/>
      <dgm:spPr/>
      <dgm:t>
        <a:bodyPr/>
        <a:lstStyle/>
        <a:p>
          <a:endParaRPr lang="en-US" sz="4000"/>
        </a:p>
      </dgm:t>
    </dgm:pt>
    <dgm:pt modelId="{1DBFDFE8-1A33-4427-9FBD-B1337219E194}">
      <dgm:prSet phldrT="[Text]" custT="1"/>
      <dgm:spPr/>
      <dgm:t>
        <a:bodyPr/>
        <a:lstStyle/>
        <a:p>
          <a:pPr algn="l"/>
          <a:r>
            <a:rPr lang="en-US" sz="1200" dirty="0"/>
            <a:t>Increase electrification</a:t>
          </a:r>
        </a:p>
      </dgm:t>
    </dgm:pt>
    <dgm:pt modelId="{CB9E1DA0-B302-4928-A1FD-97BE006FA55A}" type="parTrans" cxnId="{95D14B03-2CF4-446C-9280-F15DF32FFC32}">
      <dgm:prSet/>
      <dgm:spPr/>
      <dgm:t>
        <a:bodyPr/>
        <a:lstStyle/>
        <a:p>
          <a:endParaRPr lang="en-US" sz="4000"/>
        </a:p>
      </dgm:t>
    </dgm:pt>
    <dgm:pt modelId="{535D59A5-C0F7-4A32-B492-F5E8DD7E92B4}" type="sibTrans" cxnId="{95D14B03-2CF4-446C-9280-F15DF32FFC32}">
      <dgm:prSet/>
      <dgm:spPr/>
      <dgm:t>
        <a:bodyPr/>
        <a:lstStyle/>
        <a:p>
          <a:endParaRPr lang="en-US" sz="4000"/>
        </a:p>
      </dgm:t>
    </dgm:pt>
    <dgm:pt modelId="{6075CFB7-817B-477D-A161-407BF792B1EA}">
      <dgm:prSet phldrT="[Text]" custT="1"/>
      <dgm:spPr/>
      <dgm:t>
        <a:bodyPr/>
        <a:lstStyle/>
        <a:p>
          <a:pPr algn="ctr"/>
          <a:r>
            <a:rPr lang="en-US" sz="1600" b="1" dirty="0"/>
            <a:t>Energy demand</a:t>
          </a:r>
        </a:p>
      </dgm:t>
    </dgm:pt>
    <dgm:pt modelId="{9663D645-C76D-4449-8560-4A87A5F92D57}" type="parTrans" cxnId="{6E8B3479-84CC-41F4-A61A-7BFF11B1544C}">
      <dgm:prSet/>
      <dgm:spPr/>
      <dgm:t>
        <a:bodyPr/>
        <a:lstStyle/>
        <a:p>
          <a:endParaRPr lang="en-US" sz="4000"/>
        </a:p>
      </dgm:t>
    </dgm:pt>
    <dgm:pt modelId="{66765B38-B026-4B9A-A1E1-B78030EC8F77}" type="sibTrans" cxnId="{6E8B3479-84CC-41F4-A61A-7BFF11B1544C}">
      <dgm:prSet/>
      <dgm:spPr/>
      <dgm:t>
        <a:bodyPr/>
        <a:lstStyle/>
        <a:p>
          <a:endParaRPr lang="en-US" sz="4000"/>
        </a:p>
      </dgm:t>
    </dgm:pt>
    <dgm:pt modelId="{448F6BB3-C599-4A49-A80C-12926E503E73}">
      <dgm:prSet phldrT="[Text]" custT="1"/>
      <dgm:spPr/>
      <dgm:t>
        <a:bodyPr/>
        <a:lstStyle/>
        <a:p>
          <a:pPr algn="l"/>
          <a:r>
            <a:rPr lang="en-US" sz="1200" dirty="0"/>
            <a:t>Reduce reliance on fossil fuels across multiple sectors (mainly buildings, transport, industry)</a:t>
          </a:r>
        </a:p>
      </dgm:t>
    </dgm:pt>
    <dgm:pt modelId="{63DDF241-D414-4B52-81F6-3A36742EDBD8}" type="parTrans" cxnId="{7C050D86-B411-456E-8E19-ABACD9D26644}">
      <dgm:prSet/>
      <dgm:spPr/>
      <dgm:t>
        <a:bodyPr/>
        <a:lstStyle/>
        <a:p>
          <a:endParaRPr lang="en-US" sz="4000"/>
        </a:p>
      </dgm:t>
    </dgm:pt>
    <dgm:pt modelId="{4A99A6C3-D48A-4076-824B-8855CC99BD9B}" type="sibTrans" cxnId="{7C050D86-B411-456E-8E19-ABACD9D26644}">
      <dgm:prSet/>
      <dgm:spPr/>
      <dgm:t>
        <a:bodyPr/>
        <a:lstStyle/>
        <a:p>
          <a:endParaRPr lang="en-US" sz="4000"/>
        </a:p>
      </dgm:t>
    </dgm:pt>
    <dgm:pt modelId="{8D927E98-63D1-4B22-B676-9D7CA63F4E8F}">
      <dgm:prSet phldrT="[Text]" custT="1"/>
      <dgm:spPr/>
      <dgm:t>
        <a:bodyPr/>
        <a:lstStyle/>
        <a:p>
          <a:pPr algn="l"/>
          <a:r>
            <a:rPr lang="en-US" sz="1200" dirty="0"/>
            <a:t>Replace natural gas with renewable gases</a:t>
          </a:r>
        </a:p>
      </dgm:t>
    </dgm:pt>
    <dgm:pt modelId="{3F8CE1AB-08B8-4A20-92D4-C2A6BDC476E2}" type="parTrans" cxnId="{DFCD6A10-3240-4DDF-940C-A83DC967ED1F}">
      <dgm:prSet/>
      <dgm:spPr/>
      <dgm:t>
        <a:bodyPr/>
        <a:lstStyle/>
        <a:p>
          <a:endParaRPr lang="en-US" sz="4000"/>
        </a:p>
      </dgm:t>
    </dgm:pt>
    <dgm:pt modelId="{F7C25D7A-2DF4-4B12-8798-AE478B488C3C}" type="sibTrans" cxnId="{DFCD6A10-3240-4DDF-940C-A83DC967ED1F}">
      <dgm:prSet/>
      <dgm:spPr/>
      <dgm:t>
        <a:bodyPr/>
        <a:lstStyle/>
        <a:p>
          <a:endParaRPr lang="en-US" sz="4000"/>
        </a:p>
      </dgm:t>
    </dgm:pt>
    <dgm:pt modelId="{0A8A91D0-AFAD-467E-B879-B15992C811B8}">
      <dgm:prSet phldrT="[Text]" custT="1"/>
      <dgm:spPr/>
      <dgm:t>
        <a:bodyPr/>
        <a:lstStyle/>
        <a:p>
          <a:pPr algn="l"/>
          <a:r>
            <a:rPr lang="en-US" sz="1200" dirty="0"/>
            <a:t>Boost renewable energy sources</a:t>
          </a:r>
        </a:p>
      </dgm:t>
    </dgm:pt>
    <dgm:pt modelId="{EBE17671-E61B-4ECA-AB22-759691F8E400}" type="parTrans" cxnId="{CA4B834E-ADD1-47D6-BA6F-1A8ECD5C6E38}">
      <dgm:prSet/>
      <dgm:spPr/>
      <dgm:t>
        <a:bodyPr/>
        <a:lstStyle/>
        <a:p>
          <a:endParaRPr lang="en-US" sz="4000"/>
        </a:p>
      </dgm:t>
    </dgm:pt>
    <dgm:pt modelId="{457A41F7-D65E-4D9A-B6DA-7A1D3F0188F0}" type="sibTrans" cxnId="{CA4B834E-ADD1-47D6-BA6F-1A8ECD5C6E38}">
      <dgm:prSet/>
      <dgm:spPr/>
      <dgm:t>
        <a:bodyPr/>
        <a:lstStyle/>
        <a:p>
          <a:endParaRPr lang="en-US" sz="4000"/>
        </a:p>
      </dgm:t>
    </dgm:pt>
    <dgm:pt modelId="{B4A2712B-7041-49FB-9D13-4766E29B3551}">
      <dgm:prSet phldrT="[Text]" custT="1"/>
      <dgm:spPr/>
      <dgm:t>
        <a:bodyPr/>
        <a:lstStyle/>
        <a:p>
          <a:pPr algn="l"/>
          <a:r>
            <a:rPr lang="en-US" sz="1200" dirty="0"/>
            <a:t>Integrate higher shares of renewables</a:t>
          </a:r>
        </a:p>
      </dgm:t>
    </dgm:pt>
    <dgm:pt modelId="{8CAC0237-3C2F-4FB2-AF1D-08A619D75376}" type="parTrans" cxnId="{EC2C0C8C-156E-47D3-A43B-164942F6A39F}">
      <dgm:prSet/>
      <dgm:spPr/>
      <dgm:t>
        <a:bodyPr/>
        <a:lstStyle/>
        <a:p>
          <a:endParaRPr lang="en-US" sz="4000"/>
        </a:p>
      </dgm:t>
    </dgm:pt>
    <dgm:pt modelId="{FEB6E4E0-4E47-4A4B-A3D8-AD11CBDF3D78}" type="sibTrans" cxnId="{EC2C0C8C-156E-47D3-A43B-164942F6A39F}">
      <dgm:prSet/>
      <dgm:spPr/>
      <dgm:t>
        <a:bodyPr/>
        <a:lstStyle/>
        <a:p>
          <a:endParaRPr lang="en-US" sz="4000"/>
        </a:p>
      </dgm:t>
    </dgm:pt>
    <dgm:pt modelId="{59707B99-DC95-4CFD-B752-0C52E096B75E}" type="pres">
      <dgm:prSet presAssocID="{4E1F791F-50F9-474A-B9B1-45D01A5DEFC4}" presName="compositeShape" presStyleCnt="0">
        <dgm:presLayoutVars>
          <dgm:chMax val="7"/>
          <dgm:dir/>
          <dgm:resizeHandles val="exact"/>
        </dgm:presLayoutVars>
      </dgm:prSet>
      <dgm:spPr/>
    </dgm:pt>
    <dgm:pt modelId="{597CF12C-9B6D-4DBE-A5D4-3F92A4E3F79D}" type="pres">
      <dgm:prSet presAssocID="{7BE44FD6-66A6-4B1F-A89F-314F5920229C}" presName="circ1" presStyleLbl="vennNode1" presStyleIdx="0" presStyleCnt="3"/>
      <dgm:spPr/>
    </dgm:pt>
    <dgm:pt modelId="{AB19F47A-7F88-4CBA-B9B5-383AF259B0AA}" type="pres">
      <dgm:prSet presAssocID="{7BE44FD6-66A6-4B1F-A89F-314F592022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C9954A-E6BC-49C8-82FC-908816CE81AE}" type="pres">
      <dgm:prSet presAssocID="{87E52993-5711-4F9E-BE1B-E5AD33BF8FCE}" presName="circ2" presStyleLbl="vennNode1" presStyleIdx="1" presStyleCnt="3"/>
      <dgm:spPr/>
    </dgm:pt>
    <dgm:pt modelId="{2945A19E-7672-4047-A6A9-5C361E76769F}" type="pres">
      <dgm:prSet presAssocID="{87E52993-5711-4F9E-BE1B-E5AD33BF8F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4F8D8F7-A342-44E0-B2B1-B16887FE183B}" type="pres">
      <dgm:prSet presAssocID="{6075CFB7-817B-477D-A161-407BF792B1EA}" presName="circ3" presStyleLbl="vennNode1" presStyleIdx="2" presStyleCnt="3"/>
      <dgm:spPr/>
    </dgm:pt>
    <dgm:pt modelId="{9D3A0083-142F-4D0F-B254-098F941734CD}" type="pres">
      <dgm:prSet presAssocID="{6075CFB7-817B-477D-A161-407BF792B1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5D14B03-2CF4-446C-9280-F15DF32FFC32}" srcId="{87E52993-5711-4F9E-BE1B-E5AD33BF8FCE}" destId="{1DBFDFE8-1A33-4427-9FBD-B1337219E194}" srcOrd="0" destOrd="0" parTransId="{CB9E1DA0-B302-4928-A1FD-97BE006FA55A}" sibTransId="{535D59A5-C0F7-4A32-B492-F5E8DD7E92B4}"/>
    <dgm:cxn modelId="{8F54B10C-47A0-4EAA-8212-8E59FBDA7678}" type="presOf" srcId="{87E52993-5711-4F9E-BE1B-E5AD33BF8FCE}" destId="{2945A19E-7672-4047-A6A9-5C361E76769F}" srcOrd="1" destOrd="0" presId="urn:microsoft.com/office/officeart/2005/8/layout/venn1"/>
    <dgm:cxn modelId="{8CA8D30C-8430-4C15-A3C0-D4FFC45BB5FB}" type="presOf" srcId="{448F6BB3-C599-4A49-A80C-12926E503E73}" destId="{C4F8D8F7-A342-44E0-B2B1-B16887FE183B}" srcOrd="0" destOrd="1" presId="urn:microsoft.com/office/officeart/2005/8/layout/venn1"/>
    <dgm:cxn modelId="{5908CF0F-D1AE-4FC6-965E-0999BAC12A32}" type="presOf" srcId="{8D927E98-63D1-4B22-B676-9D7CA63F4E8F}" destId="{AB19F47A-7F88-4CBA-B9B5-383AF259B0AA}" srcOrd="1" destOrd="1" presId="urn:microsoft.com/office/officeart/2005/8/layout/venn1"/>
    <dgm:cxn modelId="{DFCD6A10-3240-4DDF-940C-A83DC967ED1F}" srcId="{7BE44FD6-66A6-4B1F-A89F-314F5920229C}" destId="{8D927E98-63D1-4B22-B676-9D7CA63F4E8F}" srcOrd="0" destOrd="0" parTransId="{3F8CE1AB-08B8-4A20-92D4-C2A6BDC476E2}" sibTransId="{F7C25D7A-2DF4-4B12-8798-AE478B488C3C}"/>
    <dgm:cxn modelId="{04909A18-03FC-4E71-BEA8-A83BBC40249F}" type="presOf" srcId="{6075CFB7-817B-477D-A161-407BF792B1EA}" destId="{C4F8D8F7-A342-44E0-B2B1-B16887FE183B}" srcOrd="0" destOrd="0" presId="urn:microsoft.com/office/officeart/2005/8/layout/venn1"/>
    <dgm:cxn modelId="{6613C619-7F3D-4BC5-821F-2341411BE7B0}" type="presOf" srcId="{7BE44FD6-66A6-4B1F-A89F-314F5920229C}" destId="{AB19F47A-7F88-4CBA-B9B5-383AF259B0AA}" srcOrd="1" destOrd="0" presId="urn:microsoft.com/office/officeart/2005/8/layout/venn1"/>
    <dgm:cxn modelId="{6CC0D219-BDBE-4A69-AB29-082AD4E83E74}" type="presOf" srcId="{6075CFB7-817B-477D-A161-407BF792B1EA}" destId="{9D3A0083-142F-4D0F-B254-098F941734CD}" srcOrd="1" destOrd="0" presId="urn:microsoft.com/office/officeart/2005/8/layout/venn1"/>
    <dgm:cxn modelId="{F90D4E1F-4C99-4B06-977F-DB2EE7928A49}" type="presOf" srcId="{8D927E98-63D1-4B22-B676-9D7CA63F4E8F}" destId="{597CF12C-9B6D-4DBE-A5D4-3F92A4E3F79D}" srcOrd="0" destOrd="1" presId="urn:microsoft.com/office/officeart/2005/8/layout/venn1"/>
    <dgm:cxn modelId="{3BBF2F2A-A6AE-40A2-9815-559216D05D00}" type="presOf" srcId="{448F6BB3-C599-4A49-A80C-12926E503E73}" destId="{9D3A0083-142F-4D0F-B254-098F941734CD}" srcOrd="1" destOrd="1" presId="urn:microsoft.com/office/officeart/2005/8/layout/venn1"/>
    <dgm:cxn modelId="{1E83E45F-5666-48C9-9137-B015EE9069CC}" type="presOf" srcId="{4E1F791F-50F9-474A-B9B1-45D01A5DEFC4}" destId="{59707B99-DC95-4CFD-B752-0C52E096B75E}" srcOrd="0" destOrd="0" presId="urn:microsoft.com/office/officeart/2005/8/layout/venn1"/>
    <dgm:cxn modelId="{D231DF48-CB21-4C5E-9DB8-77E2C76119C9}" type="presOf" srcId="{1DBFDFE8-1A33-4427-9FBD-B1337219E194}" destId="{2945A19E-7672-4047-A6A9-5C361E76769F}" srcOrd="1" destOrd="1" presId="urn:microsoft.com/office/officeart/2005/8/layout/venn1"/>
    <dgm:cxn modelId="{16528669-F533-42FB-B9AE-217DBD739434}" srcId="{4E1F791F-50F9-474A-B9B1-45D01A5DEFC4}" destId="{7BE44FD6-66A6-4B1F-A89F-314F5920229C}" srcOrd="0" destOrd="0" parTransId="{2BAABD0E-7999-41A3-836C-86FEA21DAC94}" sibTransId="{9C61CFAA-9491-450A-BAA1-1DE2FD3A46C9}"/>
    <dgm:cxn modelId="{CA4B834E-ADD1-47D6-BA6F-1A8ECD5C6E38}" srcId="{7BE44FD6-66A6-4B1F-A89F-314F5920229C}" destId="{0A8A91D0-AFAD-467E-B879-B15992C811B8}" srcOrd="1" destOrd="0" parTransId="{EBE17671-E61B-4ECA-AB22-759691F8E400}" sibTransId="{457A41F7-D65E-4D9A-B6DA-7A1D3F0188F0}"/>
    <dgm:cxn modelId="{71CF1A4F-821B-4623-B373-8494BB6B4BFB}" type="presOf" srcId="{B4A2712B-7041-49FB-9D13-4766E29B3551}" destId="{54C9954A-E6BC-49C8-82FC-908816CE81AE}" srcOrd="0" destOrd="2" presId="urn:microsoft.com/office/officeart/2005/8/layout/venn1"/>
    <dgm:cxn modelId="{6E8B3479-84CC-41F4-A61A-7BFF11B1544C}" srcId="{4E1F791F-50F9-474A-B9B1-45D01A5DEFC4}" destId="{6075CFB7-817B-477D-A161-407BF792B1EA}" srcOrd="2" destOrd="0" parTransId="{9663D645-C76D-4449-8560-4A87A5F92D57}" sibTransId="{66765B38-B026-4B9A-A1E1-B78030EC8F77}"/>
    <dgm:cxn modelId="{60C1925A-F97E-44DF-9A42-1B35A1AB2EB4}" type="presOf" srcId="{7BE44FD6-66A6-4B1F-A89F-314F5920229C}" destId="{597CF12C-9B6D-4DBE-A5D4-3F92A4E3F79D}" srcOrd="0" destOrd="0" presId="urn:microsoft.com/office/officeart/2005/8/layout/venn1"/>
    <dgm:cxn modelId="{ACA3E25A-A696-43C0-855A-13B959DDEB1F}" type="presOf" srcId="{B4A2712B-7041-49FB-9D13-4766E29B3551}" destId="{2945A19E-7672-4047-A6A9-5C361E76769F}" srcOrd="1" destOrd="2" presId="urn:microsoft.com/office/officeart/2005/8/layout/venn1"/>
    <dgm:cxn modelId="{C338377C-3813-4787-B134-9ECB47716E94}" type="presOf" srcId="{1DBFDFE8-1A33-4427-9FBD-B1337219E194}" destId="{54C9954A-E6BC-49C8-82FC-908816CE81AE}" srcOrd="0" destOrd="1" presId="urn:microsoft.com/office/officeart/2005/8/layout/venn1"/>
    <dgm:cxn modelId="{7C050D86-B411-456E-8E19-ABACD9D26644}" srcId="{6075CFB7-817B-477D-A161-407BF792B1EA}" destId="{448F6BB3-C599-4A49-A80C-12926E503E73}" srcOrd="0" destOrd="0" parTransId="{63DDF241-D414-4B52-81F6-3A36742EDBD8}" sibTransId="{4A99A6C3-D48A-4076-824B-8855CC99BD9B}"/>
    <dgm:cxn modelId="{EC2C0C8C-156E-47D3-A43B-164942F6A39F}" srcId="{87E52993-5711-4F9E-BE1B-E5AD33BF8FCE}" destId="{B4A2712B-7041-49FB-9D13-4766E29B3551}" srcOrd="1" destOrd="0" parTransId="{8CAC0237-3C2F-4FB2-AF1D-08A619D75376}" sibTransId="{FEB6E4E0-4E47-4A4B-A3D8-AD11CBDF3D78}"/>
    <dgm:cxn modelId="{7FF69E95-6A58-4AA4-A52C-CC4F78DFA653}" type="presOf" srcId="{0A8A91D0-AFAD-467E-B879-B15992C811B8}" destId="{AB19F47A-7F88-4CBA-B9B5-383AF259B0AA}" srcOrd="1" destOrd="2" presId="urn:microsoft.com/office/officeart/2005/8/layout/venn1"/>
    <dgm:cxn modelId="{805EDBB4-7838-461E-A50A-5FCE422B718E}" type="presOf" srcId="{0A8A91D0-AFAD-467E-B879-B15992C811B8}" destId="{597CF12C-9B6D-4DBE-A5D4-3F92A4E3F79D}" srcOrd="0" destOrd="2" presId="urn:microsoft.com/office/officeart/2005/8/layout/venn1"/>
    <dgm:cxn modelId="{66D762B6-96E3-4438-8CB2-303F2FC64FBF}" srcId="{4E1F791F-50F9-474A-B9B1-45D01A5DEFC4}" destId="{87E52993-5711-4F9E-BE1B-E5AD33BF8FCE}" srcOrd="1" destOrd="0" parTransId="{5A61E02C-2646-4885-8F14-96494AAD099A}" sibTransId="{F23BD069-8470-41D9-B929-C32A0C7292E7}"/>
    <dgm:cxn modelId="{A95385FE-09C5-443B-9843-8FD413A1B456}" type="presOf" srcId="{87E52993-5711-4F9E-BE1B-E5AD33BF8FCE}" destId="{54C9954A-E6BC-49C8-82FC-908816CE81AE}" srcOrd="0" destOrd="0" presId="urn:microsoft.com/office/officeart/2005/8/layout/venn1"/>
    <dgm:cxn modelId="{610DE214-7FC6-4CEB-9B94-870AADFD70E0}" type="presParOf" srcId="{59707B99-DC95-4CFD-B752-0C52E096B75E}" destId="{597CF12C-9B6D-4DBE-A5D4-3F92A4E3F79D}" srcOrd="0" destOrd="0" presId="urn:microsoft.com/office/officeart/2005/8/layout/venn1"/>
    <dgm:cxn modelId="{F1866E11-F4B5-4F28-889A-B5170DCD3CDB}" type="presParOf" srcId="{59707B99-DC95-4CFD-B752-0C52E096B75E}" destId="{AB19F47A-7F88-4CBA-B9B5-383AF259B0AA}" srcOrd="1" destOrd="0" presId="urn:microsoft.com/office/officeart/2005/8/layout/venn1"/>
    <dgm:cxn modelId="{9B102BA0-08C8-4A05-A33A-E982A2BA444C}" type="presParOf" srcId="{59707B99-DC95-4CFD-B752-0C52E096B75E}" destId="{54C9954A-E6BC-49C8-82FC-908816CE81AE}" srcOrd="2" destOrd="0" presId="urn:microsoft.com/office/officeart/2005/8/layout/venn1"/>
    <dgm:cxn modelId="{9F77CD4E-58A0-44FF-9E13-8164272228AF}" type="presParOf" srcId="{59707B99-DC95-4CFD-B752-0C52E096B75E}" destId="{2945A19E-7672-4047-A6A9-5C361E76769F}" srcOrd="3" destOrd="0" presId="urn:microsoft.com/office/officeart/2005/8/layout/venn1"/>
    <dgm:cxn modelId="{32BF75F8-DE0F-4F87-B139-B99208A23E13}" type="presParOf" srcId="{59707B99-DC95-4CFD-B752-0C52E096B75E}" destId="{C4F8D8F7-A342-44E0-B2B1-B16887FE183B}" srcOrd="4" destOrd="0" presId="urn:microsoft.com/office/officeart/2005/8/layout/venn1"/>
    <dgm:cxn modelId="{41804B26-9E38-41F4-BD54-30B35CFFF04D}" type="presParOf" srcId="{59707B99-DC95-4CFD-B752-0C52E096B75E}" destId="{9D3A0083-142F-4D0F-B254-098F941734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E18ED-39E0-46D0-9462-16B4BAF6FB52}">
      <dsp:nvSpPr>
        <dsp:cNvPr id="0" name=""/>
        <dsp:cNvSpPr/>
      </dsp:nvSpPr>
      <dsp:spPr>
        <a:xfrm rot="565792">
          <a:off x="705765" y="535374"/>
          <a:ext cx="4927501" cy="4596806"/>
        </a:xfrm>
        <a:prstGeom prst="circularArrow">
          <a:avLst>
            <a:gd name="adj1" fmla="val 5544"/>
            <a:gd name="adj2" fmla="val 330680"/>
            <a:gd name="adj3" fmla="val 13079624"/>
            <a:gd name="adj4" fmla="val 17825888"/>
            <a:gd name="adj5" fmla="val 5757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54369-6BD4-4FDE-A9A6-754473510D7D}">
      <dsp:nvSpPr>
        <dsp:cNvPr id="0" name=""/>
        <dsp:cNvSpPr/>
      </dsp:nvSpPr>
      <dsp:spPr>
        <a:xfrm>
          <a:off x="1820854" y="80983"/>
          <a:ext cx="2760667" cy="121037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Decarbonizzazione: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- gas a effetto serra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- energia rinnovabile</a:t>
          </a:r>
        </a:p>
      </dsp:txBody>
      <dsp:txXfrm>
        <a:off x="1879940" y="140069"/>
        <a:ext cx="2642495" cy="1092205"/>
      </dsp:txXfrm>
    </dsp:sp>
    <dsp:sp modelId="{09996EE9-7EA0-48EE-961D-BE5A0B073263}">
      <dsp:nvSpPr>
        <dsp:cNvPr id="0" name=""/>
        <dsp:cNvSpPr/>
      </dsp:nvSpPr>
      <dsp:spPr>
        <a:xfrm>
          <a:off x="4327041" y="1596106"/>
          <a:ext cx="1678200" cy="105991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Efficienza energetica</a:t>
          </a:r>
        </a:p>
      </dsp:txBody>
      <dsp:txXfrm>
        <a:off x="4378782" y="1647847"/>
        <a:ext cx="1574718" cy="956429"/>
      </dsp:txXfrm>
    </dsp:sp>
    <dsp:sp modelId="{A7AD8FC3-00DE-4A01-99E9-8DA0B7636B1E}">
      <dsp:nvSpPr>
        <dsp:cNvPr id="0" name=""/>
        <dsp:cNvSpPr/>
      </dsp:nvSpPr>
      <dsp:spPr>
        <a:xfrm>
          <a:off x="3518656" y="3351038"/>
          <a:ext cx="2119823" cy="1059911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Sicurezza energetica</a:t>
          </a:r>
        </a:p>
      </dsp:txBody>
      <dsp:txXfrm>
        <a:off x="3570397" y="3402779"/>
        <a:ext cx="2016341" cy="956429"/>
      </dsp:txXfrm>
    </dsp:sp>
    <dsp:sp modelId="{05BD905B-508F-481D-A2A3-37209256A8C5}">
      <dsp:nvSpPr>
        <dsp:cNvPr id="0" name=""/>
        <dsp:cNvSpPr/>
      </dsp:nvSpPr>
      <dsp:spPr>
        <a:xfrm>
          <a:off x="1011380" y="3558248"/>
          <a:ext cx="1600848" cy="105991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Mercato interno dell’energia</a:t>
          </a:r>
        </a:p>
      </dsp:txBody>
      <dsp:txXfrm>
        <a:off x="1063121" y="3609989"/>
        <a:ext cx="1497366" cy="956429"/>
      </dsp:txXfrm>
    </dsp:sp>
    <dsp:sp modelId="{0D585B8C-4EFF-4D8A-B4CF-CB1175EE12F6}">
      <dsp:nvSpPr>
        <dsp:cNvPr id="0" name=""/>
        <dsp:cNvSpPr/>
      </dsp:nvSpPr>
      <dsp:spPr>
        <a:xfrm>
          <a:off x="0" y="1779136"/>
          <a:ext cx="1667220" cy="1059911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Ricerca, innovazione e competitività</a:t>
          </a:r>
        </a:p>
      </dsp:txBody>
      <dsp:txXfrm>
        <a:off x="51741" y="1830877"/>
        <a:ext cx="1563738" cy="956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CF12C-9B6D-4DBE-A5D4-3F92A4E3F79D}">
      <dsp:nvSpPr>
        <dsp:cNvPr id="0" name=""/>
        <dsp:cNvSpPr/>
      </dsp:nvSpPr>
      <dsp:spPr>
        <a:xfrm>
          <a:off x="1017562" y="132622"/>
          <a:ext cx="2743909" cy="27439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Energy supply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Replace natural gas with renewable gases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Boost renewable energy sources</a:t>
          </a:r>
        </a:p>
      </dsp:txBody>
      <dsp:txXfrm>
        <a:off x="1383416" y="612806"/>
        <a:ext cx="2012200" cy="1234759"/>
      </dsp:txXfrm>
    </dsp:sp>
    <dsp:sp modelId="{54C9954A-E6BC-49C8-82FC-908816CE81AE}">
      <dsp:nvSpPr>
        <dsp:cNvPr id="0" name=""/>
        <dsp:cNvSpPr/>
      </dsp:nvSpPr>
      <dsp:spPr>
        <a:xfrm>
          <a:off x="2007656" y="1847565"/>
          <a:ext cx="2743909" cy="2743909"/>
        </a:xfrm>
        <a:prstGeom prst="ellipse">
          <a:avLst/>
        </a:prstGeom>
        <a:solidFill>
          <a:schemeClr val="accent3">
            <a:alpha val="50000"/>
            <a:hueOff val="-3909483"/>
            <a:satOff val="5547"/>
            <a:lumOff val="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Energy system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Increase electrification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Integrate higher shares of renewables</a:t>
          </a:r>
        </a:p>
      </dsp:txBody>
      <dsp:txXfrm>
        <a:off x="2846835" y="2556408"/>
        <a:ext cx="1646345" cy="1509150"/>
      </dsp:txXfrm>
    </dsp:sp>
    <dsp:sp modelId="{C4F8D8F7-A342-44E0-B2B1-B16887FE183B}">
      <dsp:nvSpPr>
        <dsp:cNvPr id="0" name=""/>
        <dsp:cNvSpPr/>
      </dsp:nvSpPr>
      <dsp:spPr>
        <a:xfrm>
          <a:off x="27468" y="1847565"/>
          <a:ext cx="2743909" cy="2743909"/>
        </a:xfrm>
        <a:prstGeom prst="ellipse">
          <a:avLst/>
        </a:prstGeom>
        <a:solidFill>
          <a:schemeClr val="accent3">
            <a:alpha val="50000"/>
            <a:hueOff val="-7818965"/>
            <a:satOff val="11094"/>
            <a:lumOff val="1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Energy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Reduce reliance on fossil fuels across multiple sectors (mainly buildings, transport, industry)</a:t>
          </a:r>
        </a:p>
      </dsp:txBody>
      <dsp:txXfrm>
        <a:off x="285853" y="2556408"/>
        <a:ext cx="1646345" cy="1509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530" y="5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CC39C-5A22-4D96-AE53-346DF97DA4CE}" type="datetimeFigureOut">
              <a:rPr lang="it-IT" smtClean="0"/>
              <a:pPr/>
              <a:t>04/10/2022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CEB40-6F4F-40A1-A23B-7FAE425B34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73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955" y="5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46AD668-B1CF-4CB1-B4DA-0F70F6B475AF}" type="datetimeFigureOut">
              <a:rPr lang="it-IT" smtClean="0"/>
              <a:pPr/>
              <a:t>04/10/2022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244" y="4714519"/>
            <a:ext cx="5437188" cy="4467304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9045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955" y="9429045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2E9A496-7757-4B92-BEB8-C4439DA6A60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64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757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385" indent="-275425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299" indent="-219380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5261" indent="-219380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220" indent="-219380" defTabSz="955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8396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9572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0748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1923" indent="-219380" defTabSz="9559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C6752F-7CD3-4652-A3D5-724CF1CD02F5}" type="slidenum">
              <a:rPr lang="en-US" altLang="it-IT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egnaposto intestazion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Delegazione italiana nei WG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0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D72622C-A1B8-40F4-9A78-275A0C5C1980}" type="slidenum">
              <a:rPr kumimoji="0" lang="it-IT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it-IT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4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338641"/>
      </p:ext>
    </p:extLst>
  </p:cSld>
  <p:clrMapOvr>
    <a:masterClrMapping/>
  </p:clrMapOvr>
  <p:transition spd="slow" advClick="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91686"/>
      </p:ext>
    </p:extLst>
  </p:cSld>
  <p:clrMapOvr>
    <a:masterClrMapping/>
  </p:clrMapOvr>
  <p:transition spd="slow" advClick="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26862"/>
      </p:ext>
    </p:extLst>
  </p:cSld>
  <p:clrMapOvr>
    <a:masterClrMapping/>
  </p:clrMapOvr>
  <p:transition spd="slow" advClick="0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591984" y="349306"/>
            <a:ext cx="99386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cs typeface="Arial" pitchFamily="34" charset="0"/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3591984" y="508056"/>
            <a:ext cx="3141886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Last Modified 27/03/2012 12:41:06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3592021" y="668395"/>
            <a:ext cx="365485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Printed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38" y="0"/>
            <a:ext cx="12187767" cy="6859588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726"/>
              <a:ext cx="2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800">
                  <a:solidFill>
                    <a:srgbClr val="000000"/>
                  </a:solidFill>
                </a:rPr>
                <a:t>CONFIDENTIAL AND PROPRIETARY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80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2" y="6573838"/>
            <a:ext cx="222673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11485071" y="36513"/>
            <a:ext cx="402167" cy="1254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91726" y="2177036"/>
            <a:ext cx="6714779" cy="507831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91726" y="3945699"/>
            <a:ext cx="6714779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08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93D7-2B30-4AEF-95AD-7B48A241C5C7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8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23" y="4407334"/>
            <a:ext cx="10362660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23" y="2907443"/>
            <a:ext cx="10362660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431" indent="0">
              <a:buNone/>
              <a:defRPr sz="1800"/>
            </a:lvl2pPr>
            <a:lvl3pPr marL="928914" indent="0">
              <a:buNone/>
              <a:defRPr sz="1600"/>
            </a:lvl3pPr>
            <a:lvl4pPr marL="1393377" indent="0">
              <a:buNone/>
              <a:defRPr sz="1400"/>
            </a:lvl4pPr>
            <a:lvl5pPr marL="1857831" indent="0">
              <a:buNone/>
              <a:defRPr sz="1400"/>
            </a:lvl5pPr>
            <a:lvl6pPr marL="2322290" indent="0">
              <a:buNone/>
              <a:defRPr sz="1400"/>
            </a:lvl6pPr>
            <a:lvl7pPr marL="2786746" indent="0">
              <a:buNone/>
              <a:defRPr sz="1400"/>
            </a:lvl7pPr>
            <a:lvl8pPr marL="3251206" indent="0">
              <a:buNone/>
              <a:defRPr sz="1400"/>
            </a:lvl8pPr>
            <a:lvl9pPr marL="3715665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5E7D-1D87-4A5C-AC07-292BA7E975D6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73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76274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405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2FC-AB64-4D49-91AA-43E39906FE7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47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060" y="275434"/>
            <a:ext cx="10973880" cy="29832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088" y="1535541"/>
            <a:ext cx="538650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088" y="2175318"/>
            <a:ext cx="538650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4272" y="1535541"/>
            <a:ext cx="538866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4272" y="2175318"/>
            <a:ext cx="538866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DD79-4BF9-4698-A32D-A644B29ACED0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65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D299-0F56-4813-BCD0-4F62F003950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52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CA22-5773-433C-BE21-BE8C9824003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69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060" y="807063"/>
            <a:ext cx="4010725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689" y="273745"/>
            <a:ext cx="6816289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060" y="1435096"/>
            <a:ext cx="4010725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B3A7-115C-4D18-A213-E2C3F231AFB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51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774020"/>
      </p:ext>
    </p:extLst>
  </p:cSld>
  <p:clrMapOvr>
    <a:masterClrMapping/>
  </p:clrMapOvr>
  <p:transition spd="slow" advClick="0"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8725" y="5053811"/>
            <a:ext cx="73152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8725" y="612264"/>
            <a:ext cx="73152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4431" indent="0">
              <a:buNone/>
              <a:defRPr sz="2900"/>
            </a:lvl2pPr>
            <a:lvl3pPr marL="928914" indent="0">
              <a:buNone/>
              <a:defRPr sz="2400"/>
            </a:lvl3pPr>
            <a:lvl4pPr marL="1393377" indent="0">
              <a:buNone/>
              <a:defRPr sz="2000"/>
            </a:lvl4pPr>
            <a:lvl5pPr marL="1857831" indent="0">
              <a:buNone/>
              <a:defRPr sz="2000"/>
            </a:lvl5pPr>
            <a:lvl6pPr marL="2322290" indent="0">
              <a:buNone/>
              <a:defRPr sz="2000"/>
            </a:lvl6pPr>
            <a:lvl7pPr marL="2786746" indent="0">
              <a:buNone/>
              <a:defRPr sz="2000"/>
            </a:lvl7pPr>
            <a:lvl8pPr marL="3251206" indent="0">
              <a:buNone/>
              <a:defRPr sz="2000"/>
            </a:lvl8pPr>
            <a:lvl9pPr marL="3715665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8725" y="5367835"/>
            <a:ext cx="73152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7758-4FC1-46DF-8B8D-323764F4DDE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2C85-68FC-49B0-9E46-3645777D3FD5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53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302791" y="234910"/>
            <a:ext cx="584775" cy="300300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1985" y="234910"/>
            <a:ext cx="8587315" cy="30030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6C44-2566-4A52-9CA4-00B57A0470EC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798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591984" y="349250"/>
            <a:ext cx="99386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cs typeface="Arial" pitchFamily="34" charset="0"/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3591984" y="508000"/>
            <a:ext cx="3141886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Last Modified 27/03/2012 12:41:06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3591984" y="668339"/>
            <a:ext cx="365485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Printed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1" y="0"/>
            <a:ext cx="12187767" cy="6859588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726"/>
              <a:ext cx="2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800">
                  <a:solidFill>
                    <a:srgbClr val="000000"/>
                  </a:solidFill>
                </a:rPr>
                <a:t>CONFIDENTIAL AND PROPRIETARY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80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1" y="6573838"/>
            <a:ext cx="222673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11485034" y="36513"/>
            <a:ext cx="402167" cy="1254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91726" y="2176980"/>
            <a:ext cx="6714779" cy="507831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91726" y="3945699"/>
            <a:ext cx="6714779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0410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93D7-2B30-4AEF-95AD-7B48A241C5C7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864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22" y="4407334"/>
            <a:ext cx="10362660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22" y="2907443"/>
            <a:ext cx="10362660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431" indent="0">
              <a:buNone/>
              <a:defRPr sz="1800"/>
            </a:lvl2pPr>
            <a:lvl3pPr marL="928914" indent="0">
              <a:buNone/>
              <a:defRPr sz="1600"/>
            </a:lvl3pPr>
            <a:lvl4pPr marL="1393377" indent="0">
              <a:buNone/>
              <a:defRPr sz="1400"/>
            </a:lvl4pPr>
            <a:lvl5pPr marL="1857831" indent="0">
              <a:buNone/>
              <a:defRPr sz="1400"/>
            </a:lvl5pPr>
            <a:lvl6pPr marL="2322290" indent="0">
              <a:buNone/>
              <a:defRPr sz="1400"/>
            </a:lvl6pPr>
            <a:lvl7pPr marL="2786746" indent="0">
              <a:buNone/>
              <a:defRPr sz="1400"/>
            </a:lvl7pPr>
            <a:lvl8pPr marL="3251206" indent="0">
              <a:buNone/>
              <a:defRPr sz="1400"/>
            </a:lvl8pPr>
            <a:lvl9pPr marL="3715665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5E7D-1D87-4A5C-AC07-292BA7E975D6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639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76237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405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2FC-AB64-4D49-91AA-43E39906FE7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387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060" y="275378"/>
            <a:ext cx="10973880" cy="29832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088" y="1535541"/>
            <a:ext cx="538650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088" y="2175318"/>
            <a:ext cx="538650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4271" y="1535541"/>
            <a:ext cx="538866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4271" y="2175318"/>
            <a:ext cx="538866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DD79-4BF9-4698-A32D-A644B29ACED0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727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D299-0F56-4813-BCD0-4F62F003950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919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CA22-5773-433C-BE21-BE8C9824003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54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8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6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086819"/>
      </p:ext>
    </p:extLst>
  </p:cSld>
  <p:clrMapOvr>
    <a:masterClrMapping/>
  </p:clrMapOvr>
  <p:transition spd="slow" advClick="0">
    <p:pull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060" y="807063"/>
            <a:ext cx="4010725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652" y="273745"/>
            <a:ext cx="6816289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060" y="1435095"/>
            <a:ext cx="4010725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B3A7-115C-4D18-A213-E2C3F231AFB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775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8725" y="5053811"/>
            <a:ext cx="73152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8725" y="612264"/>
            <a:ext cx="73152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4431" indent="0">
              <a:buNone/>
              <a:defRPr sz="2900"/>
            </a:lvl2pPr>
            <a:lvl3pPr marL="928914" indent="0">
              <a:buNone/>
              <a:defRPr sz="2400"/>
            </a:lvl3pPr>
            <a:lvl4pPr marL="1393377" indent="0">
              <a:buNone/>
              <a:defRPr sz="2000"/>
            </a:lvl4pPr>
            <a:lvl5pPr marL="1857831" indent="0">
              <a:buNone/>
              <a:defRPr sz="2000"/>
            </a:lvl5pPr>
            <a:lvl6pPr marL="2322290" indent="0">
              <a:buNone/>
              <a:defRPr sz="2000"/>
            </a:lvl6pPr>
            <a:lvl7pPr marL="2786746" indent="0">
              <a:buNone/>
              <a:defRPr sz="2000"/>
            </a:lvl7pPr>
            <a:lvl8pPr marL="3251206" indent="0">
              <a:buNone/>
              <a:defRPr sz="2000"/>
            </a:lvl8pPr>
            <a:lvl9pPr marL="3715665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8725" y="5367835"/>
            <a:ext cx="73152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7758-4FC1-46DF-8B8D-323764F4DDE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868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2C85-68FC-49B0-9E46-3645777D3FD5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7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302754" y="234907"/>
            <a:ext cx="584775" cy="300300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1984" y="234907"/>
            <a:ext cx="8587315" cy="30030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6C44-2566-4A52-9CA4-00B57A0470EC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575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591984" y="349270"/>
            <a:ext cx="99386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>
                <a:solidFill>
                  <a:srgbClr val="000000"/>
                </a:solidFill>
                <a:cs typeface="Arial" pitchFamily="34" charset="0"/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3591984" y="508020"/>
            <a:ext cx="3141886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Last Modified 27/03/2012 12:41:06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3591997" y="668359"/>
            <a:ext cx="365485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Printed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14" y="0"/>
            <a:ext cx="12187767" cy="6859588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726"/>
              <a:ext cx="2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03275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it-IT" sz="800">
                  <a:solidFill>
                    <a:srgbClr val="000000"/>
                  </a:solidFill>
                </a:rPr>
                <a:t>CONFIDENTIAL AND PROPRIETARY</a:t>
              </a:r>
            </a:p>
            <a:p>
              <a:pPr>
                <a:defRPr/>
              </a:pPr>
              <a:r>
                <a:rPr lang="en-US" altLang="it-IT" sz="80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 sz="15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2" y="6573838"/>
            <a:ext cx="222673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11485047" y="36513"/>
            <a:ext cx="402167" cy="1254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91726" y="2177000"/>
            <a:ext cx="6714779" cy="507831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91726" y="3945699"/>
            <a:ext cx="6714779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42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93D7-2B30-4AEF-95AD-7B48A241C5C7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18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23" y="4407334"/>
            <a:ext cx="10362660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23" y="2907443"/>
            <a:ext cx="10362660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431" indent="0">
              <a:buNone/>
              <a:defRPr sz="1800"/>
            </a:lvl2pPr>
            <a:lvl3pPr marL="928914" indent="0">
              <a:buNone/>
              <a:defRPr sz="1600"/>
            </a:lvl3pPr>
            <a:lvl4pPr marL="1393377" indent="0">
              <a:buNone/>
              <a:defRPr sz="1400"/>
            </a:lvl4pPr>
            <a:lvl5pPr marL="1857831" indent="0">
              <a:buNone/>
              <a:defRPr sz="1400"/>
            </a:lvl5pPr>
            <a:lvl6pPr marL="2322290" indent="0">
              <a:buNone/>
              <a:defRPr sz="1400"/>
            </a:lvl6pPr>
            <a:lvl7pPr marL="2786746" indent="0">
              <a:buNone/>
              <a:defRPr sz="1400"/>
            </a:lvl7pPr>
            <a:lvl8pPr marL="3251206" indent="0">
              <a:buNone/>
              <a:defRPr sz="1400"/>
            </a:lvl8pPr>
            <a:lvl9pPr marL="3715665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5E7D-1D87-4A5C-AC07-292BA7E975D6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629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76250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405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2FC-AB64-4D49-91AA-43E39906FE7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485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060" y="275398"/>
            <a:ext cx="10973880" cy="29832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088" y="1535541"/>
            <a:ext cx="538650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088" y="2175318"/>
            <a:ext cx="538650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4272" y="1535541"/>
            <a:ext cx="538866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431" indent="0">
              <a:buNone/>
              <a:defRPr sz="2000" b="1"/>
            </a:lvl2pPr>
            <a:lvl3pPr marL="928914" indent="0">
              <a:buNone/>
              <a:defRPr sz="1800" b="1"/>
            </a:lvl3pPr>
            <a:lvl4pPr marL="1393377" indent="0">
              <a:buNone/>
              <a:defRPr sz="1600" b="1"/>
            </a:lvl4pPr>
            <a:lvl5pPr marL="1857831" indent="0">
              <a:buNone/>
              <a:defRPr sz="1600" b="1"/>
            </a:lvl5pPr>
            <a:lvl6pPr marL="2322290" indent="0">
              <a:buNone/>
              <a:defRPr sz="1600" b="1"/>
            </a:lvl6pPr>
            <a:lvl7pPr marL="2786746" indent="0">
              <a:buNone/>
              <a:defRPr sz="1600" b="1"/>
            </a:lvl7pPr>
            <a:lvl8pPr marL="3251206" indent="0">
              <a:buNone/>
              <a:defRPr sz="1600" b="1"/>
            </a:lvl8pPr>
            <a:lvl9pPr marL="3715665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4272" y="2175318"/>
            <a:ext cx="538866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DD79-4BF9-4698-A32D-A644B29ACED0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346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D299-0F56-4813-BCD0-4F62F003950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06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868812"/>
      </p:ext>
    </p:extLst>
  </p:cSld>
  <p:clrMapOvr>
    <a:masterClrMapping/>
  </p:clrMapOvr>
  <p:transition spd="slow" advClick="0">
    <p:pull dir="l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CA22-5773-433C-BE21-BE8C9824003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356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060" y="807063"/>
            <a:ext cx="4010725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665" y="273745"/>
            <a:ext cx="6816289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060" y="1435096"/>
            <a:ext cx="4010725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B3A7-115C-4D18-A213-E2C3F231AFB1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431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8725" y="5053811"/>
            <a:ext cx="73152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8725" y="612264"/>
            <a:ext cx="73152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4431" indent="0">
              <a:buNone/>
              <a:defRPr sz="2900"/>
            </a:lvl2pPr>
            <a:lvl3pPr marL="928914" indent="0">
              <a:buNone/>
              <a:defRPr sz="2400"/>
            </a:lvl3pPr>
            <a:lvl4pPr marL="1393377" indent="0">
              <a:buNone/>
              <a:defRPr sz="2000"/>
            </a:lvl4pPr>
            <a:lvl5pPr marL="1857831" indent="0">
              <a:buNone/>
              <a:defRPr sz="2000"/>
            </a:lvl5pPr>
            <a:lvl6pPr marL="2322290" indent="0">
              <a:buNone/>
              <a:defRPr sz="2000"/>
            </a:lvl6pPr>
            <a:lvl7pPr marL="2786746" indent="0">
              <a:buNone/>
              <a:defRPr sz="2000"/>
            </a:lvl7pPr>
            <a:lvl8pPr marL="3251206" indent="0">
              <a:buNone/>
              <a:defRPr sz="2000"/>
            </a:lvl8pPr>
            <a:lvl9pPr marL="3715665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8725" y="5367835"/>
            <a:ext cx="73152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4431" indent="0">
              <a:buNone/>
              <a:defRPr sz="1200"/>
            </a:lvl2pPr>
            <a:lvl3pPr marL="928914" indent="0">
              <a:buNone/>
              <a:defRPr sz="1000"/>
            </a:lvl3pPr>
            <a:lvl4pPr marL="1393377" indent="0">
              <a:buNone/>
              <a:defRPr sz="900"/>
            </a:lvl4pPr>
            <a:lvl5pPr marL="1857831" indent="0">
              <a:buNone/>
              <a:defRPr sz="900"/>
            </a:lvl5pPr>
            <a:lvl6pPr marL="2322290" indent="0">
              <a:buNone/>
              <a:defRPr sz="900"/>
            </a:lvl6pPr>
            <a:lvl7pPr marL="2786746" indent="0">
              <a:buNone/>
              <a:defRPr sz="900"/>
            </a:lvl7pPr>
            <a:lvl8pPr marL="3251206" indent="0">
              <a:buNone/>
              <a:defRPr sz="900"/>
            </a:lvl8pPr>
            <a:lvl9pPr marL="3715665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7758-4FC1-46DF-8B8D-323764F4DDEB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832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2C85-68FC-49B0-9E46-3645777D3FD5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694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302767" y="234910"/>
            <a:ext cx="584775" cy="300300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1985" y="234910"/>
            <a:ext cx="8587315" cy="30030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6C44-2566-4A52-9CA4-00B57A0470EC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343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17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97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45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8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283138"/>
      </p:ext>
    </p:extLst>
  </p:cSld>
  <p:clrMapOvr>
    <a:masterClrMapping/>
  </p:clrMapOvr>
  <p:transition spd="slow" advClick="0">
    <p:pull dir="l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7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502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329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255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473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014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706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07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025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478785"/>
      </p:ext>
    </p:extLst>
  </p:cSld>
  <p:clrMapOvr>
    <a:masterClrMapping/>
  </p:clrMapOvr>
  <p:transition spd="slow" advClick="0">
    <p:pull dir="l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422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103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0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5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6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44E04F6-DDE9-4077-9AF3-E67DE0DD6C79}"/>
              </a:ext>
            </a:extLst>
          </p:cNvPr>
          <p:cNvSpPr/>
          <p:nvPr userDrawn="1"/>
        </p:nvSpPr>
        <p:spPr bwMode="gray">
          <a:xfrm flipV="1">
            <a:off x="0" y="0"/>
            <a:ext cx="12191955" cy="1060005"/>
          </a:xfrm>
          <a:custGeom>
            <a:avLst/>
            <a:gdLst>
              <a:gd name="connsiteX0" fmla="*/ 0 w 8640032"/>
              <a:gd name="connsiteY0" fmla="*/ 0 h 4860036"/>
              <a:gd name="connsiteX1" fmla="*/ 8640033 w 8640032"/>
              <a:gd name="connsiteY1" fmla="*/ 0 h 4860036"/>
              <a:gd name="connsiteX2" fmla="*/ 8640033 w 8640032"/>
              <a:gd name="connsiteY2" fmla="*/ 4860036 h 4860036"/>
              <a:gd name="connsiteX3" fmla="*/ 0 w 8640032"/>
              <a:gd name="connsiteY3" fmla="*/ 4860036 h 48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0032" h="4860036">
                <a:moveTo>
                  <a:pt x="0" y="0"/>
                </a:moveTo>
                <a:lnTo>
                  <a:pt x="8640033" y="0"/>
                </a:lnTo>
                <a:lnTo>
                  <a:pt x="8640033" y="4860036"/>
                </a:lnTo>
                <a:lnTo>
                  <a:pt x="0" y="48600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7D586-477B-492F-AA54-BB56428A6D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24000" y="2034204"/>
            <a:ext cx="9144000" cy="1897487"/>
          </a:xfrm>
        </p:spPr>
        <p:txBody>
          <a:bodyPr anchor="b">
            <a:normAutofit/>
          </a:bodyPr>
          <a:lstStyle>
            <a:lvl1pPr algn="ctr"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SMART &amp; SUSTAINABLE</a:t>
            </a:r>
            <a:endParaRPr lang="en-GB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D85E70B-4C94-4B74-A809-3F0DAB05CB50}"/>
              </a:ext>
            </a:extLst>
          </p:cNvPr>
          <p:cNvGrpSpPr/>
          <p:nvPr userDrawn="1"/>
        </p:nvGrpSpPr>
        <p:grpSpPr bwMode="gray">
          <a:xfrm>
            <a:off x="5472394" y="331314"/>
            <a:ext cx="1484663" cy="6526549"/>
            <a:chOff x="5472394" y="331314"/>
            <a:chExt cx="1484663" cy="6526549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A5585B5-CA4B-4F0B-ACE8-65A8A4B79E14}"/>
                </a:ext>
              </a:extLst>
            </p:cNvPr>
            <p:cNvGrpSpPr/>
            <p:nvPr userDrawn="1"/>
          </p:nvGrpSpPr>
          <p:grpSpPr bwMode="gray">
            <a:xfrm>
              <a:off x="5472394" y="331314"/>
              <a:ext cx="1484663" cy="1030904"/>
              <a:chOff x="16300267" y="234791"/>
              <a:chExt cx="1052131" cy="730567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9E2C21-8864-434F-A3C8-147498F25A4C}"/>
                  </a:ext>
                </a:extLst>
              </p:cNvPr>
              <p:cNvSpPr/>
              <p:nvPr/>
            </p:nvSpPr>
            <p:spPr bwMode="gray">
              <a:xfrm>
                <a:off x="16515913" y="744378"/>
                <a:ext cx="452342" cy="194976"/>
              </a:xfrm>
              <a:custGeom>
                <a:avLst/>
                <a:gdLst>
                  <a:gd name="connsiteX0" fmla="*/ 0 w 452342"/>
                  <a:gd name="connsiteY0" fmla="*/ 0 h 194976"/>
                  <a:gd name="connsiteX1" fmla="*/ 452342 w 452342"/>
                  <a:gd name="connsiteY1" fmla="*/ 0 h 194976"/>
                  <a:gd name="connsiteX2" fmla="*/ 452342 w 452342"/>
                  <a:gd name="connsiteY2" fmla="*/ 194977 h 194976"/>
                  <a:gd name="connsiteX3" fmla="*/ 0 w 452342"/>
                  <a:gd name="connsiteY3" fmla="*/ 194977 h 19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342" h="194976">
                    <a:moveTo>
                      <a:pt x="0" y="0"/>
                    </a:moveTo>
                    <a:lnTo>
                      <a:pt x="452342" y="0"/>
                    </a:lnTo>
                    <a:lnTo>
                      <a:pt x="452342" y="194977"/>
                    </a:lnTo>
                    <a:lnTo>
                      <a:pt x="0" y="19497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96" name="Graphic 18">
                <a:extLst>
                  <a:ext uri="{FF2B5EF4-FFF2-40B4-BE49-F238E27FC236}">
                    <a16:creationId xmlns:a16="http://schemas.microsoft.com/office/drawing/2014/main" id="{5C591A76-50A9-4BB5-91AA-CC676394B6E9}"/>
                  </a:ext>
                </a:extLst>
              </p:cNvPr>
              <p:cNvGrpSpPr/>
              <p:nvPr/>
            </p:nvGrpSpPr>
            <p:grpSpPr bwMode="gray">
              <a:xfrm>
                <a:off x="16542391" y="781907"/>
                <a:ext cx="301087" cy="123253"/>
                <a:chOff x="5896639" y="1782032"/>
                <a:chExt cx="301087" cy="123253"/>
              </a:xfrm>
              <a:solidFill>
                <a:srgbClr val="65686B"/>
              </a:solidFill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C57D053-F806-4A7C-A69D-28407D883EFD}"/>
                    </a:ext>
                  </a:extLst>
                </p:cNvPr>
                <p:cNvSpPr/>
                <p:nvPr/>
              </p:nvSpPr>
              <p:spPr bwMode="gray">
                <a:xfrm>
                  <a:off x="5896641" y="1782032"/>
                  <a:ext cx="29527" cy="47434"/>
                </a:xfrm>
                <a:custGeom>
                  <a:avLst/>
                  <a:gdLst>
                    <a:gd name="connsiteX0" fmla="*/ 0 w 29527"/>
                    <a:gd name="connsiteY0" fmla="*/ 1429 h 47434"/>
                    <a:gd name="connsiteX1" fmla="*/ 1429 w 29527"/>
                    <a:gd name="connsiteY1" fmla="*/ 0 h 47434"/>
                    <a:gd name="connsiteX2" fmla="*/ 27718 w 29527"/>
                    <a:gd name="connsiteY2" fmla="*/ 0 h 47434"/>
                    <a:gd name="connsiteX3" fmla="*/ 29051 w 29527"/>
                    <a:gd name="connsiteY3" fmla="*/ 1334 h 47434"/>
                    <a:gd name="connsiteX4" fmla="*/ 29051 w 29527"/>
                    <a:gd name="connsiteY4" fmla="*/ 5715 h 47434"/>
                    <a:gd name="connsiteX5" fmla="*/ 27622 w 29527"/>
                    <a:gd name="connsiteY5" fmla="*/ 7049 h 47434"/>
                    <a:gd name="connsiteX6" fmla="*/ 8191 w 29527"/>
                    <a:gd name="connsiteY6" fmla="*/ 7049 h 47434"/>
                    <a:gd name="connsiteX7" fmla="*/ 8191 w 29527"/>
                    <a:gd name="connsiteY7" fmla="*/ 19336 h 47434"/>
                    <a:gd name="connsiteX8" fmla="*/ 25432 w 29527"/>
                    <a:gd name="connsiteY8" fmla="*/ 19336 h 47434"/>
                    <a:gd name="connsiteX9" fmla="*/ 26861 w 29527"/>
                    <a:gd name="connsiteY9" fmla="*/ 20669 h 47434"/>
                    <a:gd name="connsiteX10" fmla="*/ 26861 w 29527"/>
                    <a:gd name="connsiteY10" fmla="*/ 25051 h 47434"/>
                    <a:gd name="connsiteX11" fmla="*/ 25432 w 29527"/>
                    <a:gd name="connsiteY11" fmla="*/ 26384 h 47434"/>
                    <a:gd name="connsiteX12" fmla="*/ 8191 w 29527"/>
                    <a:gd name="connsiteY12" fmla="*/ 26384 h 47434"/>
                    <a:gd name="connsiteX13" fmla="*/ 8191 w 29527"/>
                    <a:gd name="connsiteY13" fmla="*/ 40481 h 47434"/>
                    <a:gd name="connsiteX14" fmla="*/ 28194 w 29527"/>
                    <a:gd name="connsiteY14" fmla="*/ 40481 h 47434"/>
                    <a:gd name="connsiteX15" fmla="*/ 29528 w 29527"/>
                    <a:gd name="connsiteY15" fmla="*/ 41815 h 47434"/>
                    <a:gd name="connsiteX16" fmla="*/ 29528 w 29527"/>
                    <a:gd name="connsiteY16" fmla="*/ 46196 h 47434"/>
                    <a:gd name="connsiteX17" fmla="*/ 28194 w 29527"/>
                    <a:gd name="connsiteY17" fmla="*/ 47435 h 47434"/>
                    <a:gd name="connsiteX18" fmla="*/ 1619 w 29527"/>
                    <a:gd name="connsiteY18" fmla="*/ 47435 h 47434"/>
                    <a:gd name="connsiteX19" fmla="*/ 190 w 29527"/>
                    <a:gd name="connsiteY19" fmla="*/ 46196 h 47434"/>
                    <a:gd name="connsiteX20" fmla="*/ 190 w 29527"/>
                    <a:gd name="connsiteY20" fmla="*/ 1429 h 4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527" h="47434">
                      <a:moveTo>
                        <a:pt x="0" y="1429"/>
                      </a:moveTo>
                      <a:cubicBezTo>
                        <a:pt x="0" y="476"/>
                        <a:pt x="381" y="0"/>
                        <a:pt x="1429" y="0"/>
                      </a:cubicBezTo>
                      <a:lnTo>
                        <a:pt x="27718" y="0"/>
                      </a:lnTo>
                      <a:cubicBezTo>
                        <a:pt x="28575" y="0"/>
                        <a:pt x="29051" y="476"/>
                        <a:pt x="29051" y="1334"/>
                      </a:cubicBezTo>
                      <a:lnTo>
                        <a:pt x="29051" y="5715"/>
                      </a:lnTo>
                      <a:cubicBezTo>
                        <a:pt x="29051" y="6572"/>
                        <a:pt x="28670" y="7049"/>
                        <a:pt x="27622" y="7049"/>
                      </a:cubicBezTo>
                      <a:lnTo>
                        <a:pt x="8191" y="7049"/>
                      </a:lnTo>
                      <a:lnTo>
                        <a:pt x="8191" y="19336"/>
                      </a:lnTo>
                      <a:lnTo>
                        <a:pt x="25432" y="19336"/>
                      </a:lnTo>
                      <a:cubicBezTo>
                        <a:pt x="26384" y="19336"/>
                        <a:pt x="26861" y="19812"/>
                        <a:pt x="26861" y="20669"/>
                      </a:cubicBezTo>
                      <a:lnTo>
                        <a:pt x="26861" y="25051"/>
                      </a:lnTo>
                      <a:cubicBezTo>
                        <a:pt x="26861" y="25908"/>
                        <a:pt x="26479" y="26384"/>
                        <a:pt x="25432" y="26384"/>
                      </a:cubicBezTo>
                      <a:lnTo>
                        <a:pt x="8191" y="26384"/>
                      </a:lnTo>
                      <a:lnTo>
                        <a:pt x="8191" y="40481"/>
                      </a:lnTo>
                      <a:lnTo>
                        <a:pt x="28194" y="40481"/>
                      </a:lnTo>
                      <a:cubicBezTo>
                        <a:pt x="29051" y="40481"/>
                        <a:pt x="29528" y="40958"/>
                        <a:pt x="29528" y="41815"/>
                      </a:cubicBezTo>
                      <a:lnTo>
                        <a:pt x="29528" y="46196"/>
                      </a:lnTo>
                      <a:cubicBezTo>
                        <a:pt x="29528" y="47149"/>
                        <a:pt x="29146" y="47435"/>
                        <a:pt x="28194" y="47435"/>
                      </a:cubicBezTo>
                      <a:lnTo>
                        <a:pt x="1619" y="47435"/>
                      </a:lnTo>
                      <a:cubicBezTo>
                        <a:pt x="571" y="47435"/>
                        <a:pt x="190" y="47054"/>
                        <a:pt x="190" y="46196"/>
                      </a:cubicBezTo>
                      <a:lnTo>
                        <a:pt x="190" y="1429"/>
                      </a:lnTo>
                      <a:close/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05AC8AFE-FACE-44C0-9E77-766F162C0DAC}"/>
                    </a:ext>
                  </a:extLst>
                </p:cNvPr>
                <p:cNvSpPr/>
                <p:nvPr/>
              </p:nvSpPr>
              <p:spPr bwMode="gray">
                <a:xfrm>
                  <a:off x="5930073" y="1794414"/>
                  <a:ext cx="30384" cy="35623"/>
                </a:xfrm>
                <a:custGeom>
                  <a:avLst/>
                  <a:gdLst>
                    <a:gd name="connsiteX0" fmla="*/ 29051 w 30384"/>
                    <a:gd name="connsiteY0" fmla="*/ 34957 h 35623"/>
                    <a:gd name="connsiteX1" fmla="*/ 24003 w 30384"/>
                    <a:gd name="connsiteY1" fmla="*/ 34957 h 35623"/>
                    <a:gd name="connsiteX2" fmla="*/ 22670 w 30384"/>
                    <a:gd name="connsiteY2" fmla="*/ 33623 h 35623"/>
                    <a:gd name="connsiteX3" fmla="*/ 22670 w 30384"/>
                    <a:gd name="connsiteY3" fmla="*/ 31433 h 35623"/>
                    <a:gd name="connsiteX4" fmla="*/ 22574 w 30384"/>
                    <a:gd name="connsiteY4" fmla="*/ 31337 h 35623"/>
                    <a:gd name="connsiteX5" fmla="*/ 10573 w 30384"/>
                    <a:gd name="connsiteY5" fmla="*/ 35623 h 35623"/>
                    <a:gd name="connsiteX6" fmla="*/ 0 w 30384"/>
                    <a:gd name="connsiteY6" fmla="*/ 22384 h 35623"/>
                    <a:gd name="connsiteX7" fmla="*/ 0 w 30384"/>
                    <a:gd name="connsiteY7" fmla="*/ 1429 h 35623"/>
                    <a:gd name="connsiteX8" fmla="*/ 1334 w 30384"/>
                    <a:gd name="connsiteY8" fmla="*/ 0 h 35623"/>
                    <a:gd name="connsiteX9" fmla="*/ 6572 w 30384"/>
                    <a:gd name="connsiteY9" fmla="*/ 0 h 35623"/>
                    <a:gd name="connsiteX10" fmla="*/ 7811 w 30384"/>
                    <a:gd name="connsiteY10" fmla="*/ 1429 h 35623"/>
                    <a:gd name="connsiteX11" fmla="*/ 7811 w 30384"/>
                    <a:gd name="connsiteY11" fmla="*/ 21527 h 35623"/>
                    <a:gd name="connsiteX12" fmla="*/ 13049 w 30384"/>
                    <a:gd name="connsiteY12" fmla="*/ 28480 h 35623"/>
                    <a:gd name="connsiteX13" fmla="*/ 22670 w 30384"/>
                    <a:gd name="connsiteY13" fmla="*/ 25241 h 35623"/>
                    <a:gd name="connsiteX14" fmla="*/ 22670 w 30384"/>
                    <a:gd name="connsiteY14" fmla="*/ 1429 h 35623"/>
                    <a:gd name="connsiteX15" fmla="*/ 24003 w 30384"/>
                    <a:gd name="connsiteY15" fmla="*/ 0 h 35623"/>
                    <a:gd name="connsiteX16" fmla="*/ 29051 w 30384"/>
                    <a:gd name="connsiteY16" fmla="*/ 0 h 35623"/>
                    <a:gd name="connsiteX17" fmla="*/ 30385 w 30384"/>
                    <a:gd name="connsiteY17" fmla="*/ 1429 h 35623"/>
                    <a:gd name="connsiteX18" fmla="*/ 30385 w 30384"/>
                    <a:gd name="connsiteY18" fmla="*/ 33623 h 35623"/>
                    <a:gd name="connsiteX19" fmla="*/ 29051 w 30384"/>
                    <a:gd name="connsiteY19" fmla="*/ 34957 h 3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384" h="35623">
                      <a:moveTo>
                        <a:pt x="29051" y="34957"/>
                      </a:moveTo>
                      <a:lnTo>
                        <a:pt x="24003" y="34957"/>
                      </a:lnTo>
                      <a:cubicBezTo>
                        <a:pt x="22955" y="34957"/>
                        <a:pt x="22670" y="34481"/>
                        <a:pt x="22670" y="33623"/>
                      </a:cubicBezTo>
                      <a:lnTo>
                        <a:pt x="22670" y="31433"/>
                      </a:lnTo>
                      <a:lnTo>
                        <a:pt x="22574" y="31337"/>
                      </a:lnTo>
                      <a:cubicBezTo>
                        <a:pt x="19812" y="33242"/>
                        <a:pt x="14954" y="35623"/>
                        <a:pt x="10573" y="35623"/>
                      </a:cubicBezTo>
                      <a:cubicBezTo>
                        <a:pt x="953" y="35623"/>
                        <a:pt x="0" y="29908"/>
                        <a:pt x="0" y="22384"/>
                      </a:cubicBezTo>
                      <a:lnTo>
                        <a:pt x="0" y="1429"/>
                      </a:lnTo>
                      <a:cubicBezTo>
                        <a:pt x="0" y="571"/>
                        <a:pt x="381" y="0"/>
                        <a:pt x="1334" y="0"/>
                      </a:cubicBezTo>
                      <a:lnTo>
                        <a:pt x="6572" y="0"/>
                      </a:lnTo>
                      <a:cubicBezTo>
                        <a:pt x="7525" y="0"/>
                        <a:pt x="7811" y="476"/>
                        <a:pt x="7811" y="1429"/>
                      </a:cubicBezTo>
                      <a:lnTo>
                        <a:pt x="7811" y="21527"/>
                      </a:lnTo>
                      <a:cubicBezTo>
                        <a:pt x="7811" y="25813"/>
                        <a:pt x="8668" y="28480"/>
                        <a:pt x="13049" y="28480"/>
                      </a:cubicBezTo>
                      <a:cubicBezTo>
                        <a:pt x="16097" y="28480"/>
                        <a:pt x="20860" y="26194"/>
                        <a:pt x="22670" y="25241"/>
                      </a:cubicBezTo>
                      <a:lnTo>
                        <a:pt x="22670" y="1429"/>
                      </a:lnTo>
                      <a:cubicBezTo>
                        <a:pt x="22670" y="571"/>
                        <a:pt x="22955" y="0"/>
                        <a:pt x="24003" y="0"/>
                      </a:cubicBezTo>
                      <a:lnTo>
                        <a:pt x="29051" y="0"/>
                      </a:lnTo>
                      <a:cubicBezTo>
                        <a:pt x="30004" y="0"/>
                        <a:pt x="30385" y="476"/>
                        <a:pt x="30385" y="1429"/>
                      </a:cubicBezTo>
                      <a:lnTo>
                        <a:pt x="30385" y="33623"/>
                      </a:lnTo>
                      <a:cubicBezTo>
                        <a:pt x="30385" y="34576"/>
                        <a:pt x="30099" y="34957"/>
                        <a:pt x="29051" y="34957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0EA0181-48BB-4916-89A7-A37927896818}"/>
                    </a:ext>
                  </a:extLst>
                </p:cNvPr>
                <p:cNvSpPr/>
                <p:nvPr/>
              </p:nvSpPr>
              <p:spPr bwMode="gray">
                <a:xfrm>
                  <a:off x="5966554" y="1793970"/>
                  <a:ext cx="20704" cy="35401"/>
                </a:xfrm>
                <a:custGeom>
                  <a:avLst/>
                  <a:gdLst>
                    <a:gd name="connsiteX0" fmla="*/ 7811 w 20704"/>
                    <a:gd name="connsiteY0" fmla="*/ 34068 h 35401"/>
                    <a:gd name="connsiteX1" fmla="*/ 6477 w 20704"/>
                    <a:gd name="connsiteY1" fmla="*/ 35401 h 35401"/>
                    <a:gd name="connsiteX2" fmla="*/ 1333 w 20704"/>
                    <a:gd name="connsiteY2" fmla="*/ 35401 h 35401"/>
                    <a:gd name="connsiteX3" fmla="*/ 0 w 20704"/>
                    <a:gd name="connsiteY3" fmla="*/ 34068 h 35401"/>
                    <a:gd name="connsiteX4" fmla="*/ 0 w 20704"/>
                    <a:gd name="connsiteY4" fmla="*/ 1873 h 35401"/>
                    <a:gd name="connsiteX5" fmla="*/ 1333 w 20704"/>
                    <a:gd name="connsiteY5" fmla="*/ 444 h 35401"/>
                    <a:gd name="connsiteX6" fmla="*/ 6382 w 20704"/>
                    <a:gd name="connsiteY6" fmla="*/ 444 h 35401"/>
                    <a:gd name="connsiteX7" fmla="*/ 7811 w 20704"/>
                    <a:gd name="connsiteY7" fmla="*/ 1873 h 35401"/>
                    <a:gd name="connsiteX8" fmla="*/ 7811 w 20704"/>
                    <a:gd name="connsiteY8" fmla="*/ 5016 h 35401"/>
                    <a:gd name="connsiteX9" fmla="*/ 7906 w 20704"/>
                    <a:gd name="connsiteY9" fmla="*/ 5112 h 35401"/>
                    <a:gd name="connsiteX10" fmla="*/ 18479 w 20704"/>
                    <a:gd name="connsiteY10" fmla="*/ 63 h 35401"/>
                    <a:gd name="connsiteX11" fmla="*/ 20193 w 20704"/>
                    <a:gd name="connsiteY11" fmla="*/ 1302 h 35401"/>
                    <a:gd name="connsiteX12" fmla="*/ 20669 w 20704"/>
                    <a:gd name="connsiteY12" fmla="*/ 6064 h 35401"/>
                    <a:gd name="connsiteX13" fmla="*/ 19336 w 20704"/>
                    <a:gd name="connsiteY13" fmla="*/ 7779 h 35401"/>
                    <a:gd name="connsiteX14" fmla="*/ 7811 w 20704"/>
                    <a:gd name="connsiteY14" fmla="*/ 11017 h 35401"/>
                    <a:gd name="connsiteX15" fmla="*/ 7811 w 20704"/>
                    <a:gd name="connsiteY15" fmla="*/ 34068 h 35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04" h="35401">
                      <a:moveTo>
                        <a:pt x="7811" y="34068"/>
                      </a:moveTo>
                      <a:cubicBezTo>
                        <a:pt x="7811" y="34925"/>
                        <a:pt x="7429" y="35401"/>
                        <a:pt x="6477" y="35401"/>
                      </a:cubicBezTo>
                      <a:lnTo>
                        <a:pt x="1333" y="35401"/>
                      </a:lnTo>
                      <a:cubicBezTo>
                        <a:pt x="286" y="35401"/>
                        <a:pt x="0" y="34925"/>
                        <a:pt x="0" y="34068"/>
                      </a:cubicBezTo>
                      <a:lnTo>
                        <a:pt x="0" y="1873"/>
                      </a:lnTo>
                      <a:cubicBezTo>
                        <a:pt x="0" y="921"/>
                        <a:pt x="381" y="444"/>
                        <a:pt x="1333" y="444"/>
                      </a:cubicBezTo>
                      <a:lnTo>
                        <a:pt x="6382" y="444"/>
                      </a:lnTo>
                      <a:cubicBezTo>
                        <a:pt x="7429" y="444"/>
                        <a:pt x="7811" y="1016"/>
                        <a:pt x="7811" y="1873"/>
                      </a:cubicBezTo>
                      <a:lnTo>
                        <a:pt x="7811" y="5016"/>
                      </a:lnTo>
                      <a:lnTo>
                        <a:pt x="7906" y="5112"/>
                      </a:lnTo>
                      <a:cubicBezTo>
                        <a:pt x="10096" y="3111"/>
                        <a:pt x="15145" y="730"/>
                        <a:pt x="18479" y="63"/>
                      </a:cubicBezTo>
                      <a:cubicBezTo>
                        <a:pt x="19431" y="-127"/>
                        <a:pt x="20003" y="63"/>
                        <a:pt x="20193" y="1302"/>
                      </a:cubicBezTo>
                      <a:lnTo>
                        <a:pt x="20669" y="6064"/>
                      </a:lnTo>
                      <a:cubicBezTo>
                        <a:pt x="20764" y="7017"/>
                        <a:pt x="20764" y="7493"/>
                        <a:pt x="19336" y="7779"/>
                      </a:cubicBezTo>
                      <a:cubicBezTo>
                        <a:pt x="15335" y="8541"/>
                        <a:pt x="10287" y="9969"/>
                        <a:pt x="7811" y="11017"/>
                      </a:cubicBezTo>
                      <a:lnTo>
                        <a:pt x="7811" y="34068"/>
                      </a:lnTo>
                      <a:close/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B97BCB70-79C2-443D-8391-112D3563CC96}"/>
                    </a:ext>
                  </a:extLst>
                </p:cNvPr>
                <p:cNvSpPr/>
                <p:nvPr/>
              </p:nvSpPr>
              <p:spPr bwMode="gray">
                <a:xfrm>
                  <a:off x="5989128" y="1793652"/>
                  <a:ext cx="30956" cy="36290"/>
                </a:xfrm>
                <a:custGeom>
                  <a:avLst/>
                  <a:gdLst>
                    <a:gd name="connsiteX0" fmla="*/ 15335 w 30956"/>
                    <a:gd name="connsiteY0" fmla="*/ 6953 h 36290"/>
                    <a:gd name="connsiteX1" fmla="*/ 7906 w 30956"/>
                    <a:gd name="connsiteY1" fmla="*/ 18193 h 36290"/>
                    <a:gd name="connsiteX2" fmla="*/ 15240 w 30956"/>
                    <a:gd name="connsiteY2" fmla="*/ 29432 h 36290"/>
                    <a:gd name="connsiteX3" fmla="*/ 23051 w 30956"/>
                    <a:gd name="connsiteY3" fmla="*/ 18193 h 36290"/>
                    <a:gd name="connsiteX4" fmla="*/ 15335 w 30956"/>
                    <a:gd name="connsiteY4" fmla="*/ 6953 h 36290"/>
                    <a:gd name="connsiteX5" fmla="*/ 15240 w 30956"/>
                    <a:gd name="connsiteY5" fmla="*/ 36290 h 36290"/>
                    <a:gd name="connsiteX6" fmla="*/ 0 w 30956"/>
                    <a:gd name="connsiteY6" fmla="*/ 17621 h 36290"/>
                    <a:gd name="connsiteX7" fmla="*/ 15240 w 30956"/>
                    <a:gd name="connsiteY7" fmla="*/ 0 h 36290"/>
                    <a:gd name="connsiteX8" fmla="*/ 30956 w 30956"/>
                    <a:gd name="connsiteY8" fmla="*/ 17621 h 36290"/>
                    <a:gd name="connsiteX9" fmla="*/ 15240 w 30956"/>
                    <a:gd name="connsiteY9" fmla="*/ 36290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56" h="36290">
                      <a:moveTo>
                        <a:pt x="15335" y="6953"/>
                      </a:moveTo>
                      <a:cubicBezTo>
                        <a:pt x="9239" y="6953"/>
                        <a:pt x="7906" y="10763"/>
                        <a:pt x="7906" y="18193"/>
                      </a:cubicBezTo>
                      <a:cubicBezTo>
                        <a:pt x="7906" y="25813"/>
                        <a:pt x="9239" y="29432"/>
                        <a:pt x="15240" y="29432"/>
                      </a:cubicBezTo>
                      <a:cubicBezTo>
                        <a:pt x="21717" y="29432"/>
                        <a:pt x="23051" y="25813"/>
                        <a:pt x="23051" y="18193"/>
                      </a:cubicBezTo>
                      <a:cubicBezTo>
                        <a:pt x="22955" y="10668"/>
                        <a:pt x="21812" y="6953"/>
                        <a:pt x="15335" y="6953"/>
                      </a:cubicBezTo>
                      <a:moveTo>
                        <a:pt x="15240" y="36290"/>
                      </a:moveTo>
                      <a:cubicBezTo>
                        <a:pt x="857" y="36290"/>
                        <a:pt x="0" y="25813"/>
                        <a:pt x="0" y="17621"/>
                      </a:cubicBezTo>
                      <a:cubicBezTo>
                        <a:pt x="0" y="10954"/>
                        <a:pt x="1524" y="0"/>
                        <a:pt x="15240" y="0"/>
                      </a:cubicBezTo>
                      <a:cubicBezTo>
                        <a:pt x="29051" y="0"/>
                        <a:pt x="30956" y="9239"/>
                        <a:pt x="30956" y="17621"/>
                      </a:cubicBezTo>
                      <a:cubicBezTo>
                        <a:pt x="30956" y="25813"/>
                        <a:pt x="30004" y="36290"/>
                        <a:pt x="15240" y="36290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4CB63D9E-D4B1-45AE-BB7F-E17612C62042}"/>
                    </a:ext>
                  </a:extLst>
                </p:cNvPr>
                <p:cNvSpPr/>
                <p:nvPr/>
              </p:nvSpPr>
              <p:spPr bwMode="gray">
                <a:xfrm>
                  <a:off x="6024085" y="1793938"/>
                  <a:ext cx="30863" cy="48672"/>
                </a:xfrm>
                <a:custGeom>
                  <a:avLst/>
                  <a:gdLst>
                    <a:gd name="connsiteX0" fmla="*/ 17335 w 30863"/>
                    <a:gd name="connsiteY0" fmla="*/ 7049 h 48672"/>
                    <a:gd name="connsiteX1" fmla="*/ 7810 w 30863"/>
                    <a:gd name="connsiteY1" fmla="*/ 10287 h 48672"/>
                    <a:gd name="connsiteX2" fmla="*/ 7810 w 30863"/>
                    <a:gd name="connsiteY2" fmla="*/ 28099 h 48672"/>
                    <a:gd name="connsiteX3" fmla="*/ 16002 w 30863"/>
                    <a:gd name="connsiteY3" fmla="*/ 29337 h 48672"/>
                    <a:gd name="connsiteX4" fmla="*/ 22955 w 30863"/>
                    <a:gd name="connsiteY4" fmla="*/ 17717 h 48672"/>
                    <a:gd name="connsiteX5" fmla="*/ 17335 w 30863"/>
                    <a:gd name="connsiteY5" fmla="*/ 7049 h 48672"/>
                    <a:gd name="connsiteX6" fmla="*/ 16764 w 30863"/>
                    <a:gd name="connsiteY6" fmla="*/ 36100 h 48672"/>
                    <a:gd name="connsiteX7" fmla="*/ 7810 w 30863"/>
                    <a:gd name="connsiteY7" fmla="*/ 34576 h 48672"/>
                    <a:gd name="connsiteX8" fmla="*/ 7715 w 30863"/>
                    <a:gd name="connsiteY8" fmla="*/ 34671 h 48672"/>
                    <a:gd name="connsiteX9" fmla="*/ 7715 w 30863"/>
                    <a:gd name="connsiteY9" fmla="*/ 47244 h 48672"/>
                    <a:gd name="connsiteX10" fmla="*/ 6382 w 30863"/>
                    <a:gd name="connsiteY10" fmla="*/ 48673 h 48672"/>
                    <a:gd name="connsiteX11" fmla="*/ 1333 w 30863"/>
                    <a:gd name="connsiteY11" fmla="*/ 48673 h 48672"/>
                    <a:gd name="connsiteX12" fmla="*/ 0 w 30863"/>
                    <a:gd name="connsiteY12" fmla="*/ 47244 h 48672"/>
                    <a:gd name="connsiteX13" fmla="*/ 0 w 30863"/>
                    <a:gd name="connsiteY13" fmla="*/ 2000 h 48672"/>
                    <a:gd name="connsiteX14" fmla="*/ 1333 w 30863"/>
                    <a:gd name="connsiteY14" fmla="*/ 572 h 48672"/>
                    <a:gd name="connsiteX15" fmla="*/ 6382 w 30863"/>
                    <a:gd name="connsiteY15" fmla="*/ 572 h 48672"/>
                    <a:gd name="connsiteX16" fmla="*/ 7620 w 30863"/>
                    <a:gd name="connsiteY16" fmla="*/ 2000 h 48672"/>
                    <a:gd name="connsiteX17" fmla="*/ 7620 w 30863"/>
                    <a:gd name="connsiteY17" fmla="*/ 4191 h 48672"/>
                    <a:gd name="connsiteX18" fmla="*/ 7810 w 30863"/>
                    <a:gd name="connsiteY18" fmla="*/ 4286 h 48672"/>
                    <a:gd name="connsiteX19" fmla="*/ 19050 w 30863"/>
                    <a:gd name="connsiteY19" fmla="*/ 0 h 48672"/>
                    <a:gd name="connsiteX20" fmla="*/ 30861 w 30863"/>
                    <a:gd name="connsiteY20" fmla="*/ 17812 h 48672"/>
                    <a:gd name="connsiteX21" fmla="*/ 16764 w 30863"/>
                    <a:gd name="connsiteY21" fmla="*/ 36100 h 4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863" h="48672">
                      <a:moveTo>
                        <a:pt x="17335" y="7049"/>
                      </a:moveTo>
                      <a:cubicBezTo>
                        <a:pt x="14383" y="7049"/>
                        <a:pt x="9906" y="9144"/>
                        <a:pt x="7810" y="10287"/>
                      </a:cubicBezTo>
                      <a:lnTo>
                        <a:pt x="7810" y="28099"/>
                      </a:lnTo>
                      <a:cubicBezTo>
                        <a:pt x="11049" y="29051"/>
                        <a:pt x="13621" y="29337"/>
                        <a:pt x="16002" y="29337"/>
                      </a:cubicBezTo>
                      <a:cubicBezTo>
                        <a:pt x="21146" y="29337"/>
                        <a:pt x="22955" y="26670"/>
                        <a:pt x="22955" y="17717"/>
                      </a:cubicBezTo>
                      <a:cubicBezTo>
                        <a:pt x="22955" y="8668"/>
                        <a:pt x="21146" y="7049"/>
                        <a:pt x="17335" y="7049"/>
                      </a:cubicBezTo>
                      <a:moveTo>
                        <a:pt x="16764" y="36100"/>
                      </a:moveTo>
                      <a:cubicBezTo>
                        <a:pt x="14383" y="36100"/>
                        <a:pt x="11144" y="35719"/>
                        <a:pt x="7810" y="34576"/>
                      </a:cubicBezTo>
                      <a:lnTo>
                        <a:pt x="7715" y="34671"/>
                      </a:lnTo>
                      <a:lnTo>
                        <a:pt x="7715" y="47244"/>
                      </a:lnTo>
                      <a:cubicBezTo>
                        <a:pt x="7715" y="48006"/>
                        <a:pt x="7525" y="48673"/>
                        <a:pt x="6382" y="48673"/>
                      </a:cubicBezTo>
                      <a:lnTo>
                        <a:pt x="1333" y="48673"/>
                      </a:lnTo>
                      <a:cubicBezTo>
                        <a:pt x="190" y="48673"/>
                        <a:pt x="0" y="48197"/>
                        <a:pt x="0" y="47244"/>
                      </a:cubicBezTo>
                      <a:lnTo>
                        <a:pt x="0" y="2000"/>
                      </a:lnTo>
                      <a:cubicBezTo>
                        <a:pt x="0" y="1048"/>
                        <a:pt x="381" y="572"/>
                        <a:pt x="1333" y="572"/>
                      </a:cubicBezTo>
                      <a:lnTo>
                        <a:pt x="6382" y="572"/>
                      </a:lnTo>
                      <a:cubicBezTo>
                        <a:pt x="7429" y="572"/>
                        <a:pt x="7620" y="1143"/>
                        <a:pt x="7620" y="2000"/>
                      </a:cubicBezTo>
                      <a:lnTo>
                        <a:pt x="7620" y="4191"/>
                      </a:lnTo>
                      <a:lnTo>
                        <a:pt x="7810" y="4286"/>
                      </a:lnTo>
                      <a:cubicBezTo>
                        <a:pt x="10382" y="2477"/>
                        <a:pt x="14954" y="0"/>
                        <a:pt x="19050" y="0"/>
                      </a:cubicBezTo>
                      <a:cubicBezTo>
                        <a:pt x="28384" y="0"/>
                        <a:pt x="30861" y="7049"/>
                        <a:pt x="30861" y="17812"/>
                      </a:cubicBezTo>
                      <a:cubicBezTo>
                        <a:pt x="30956" y="29432"/>
                        <a:pt x="28099" y="36100"/>
                        <a:pt x="16764" y="36100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136CFC8-0D8A-409C-B410-B801CD9E596F}"/>
                    </a:ext>
                  </a:extLst>
                </p:cNvPr>
                <p:cNvSpPr/>
                <p:nvPr/>
              </p:nvSpPr>
              <p:spPr bwMode="gray">
                <a:xfrm>
                  <a:off x="6059233" y="1793843"/>
                  <a:ext cx="30487" cy="36290"/>
                </a:xfrm>
                <a:custGeom>
                  <a:avLst/>
                  <a:gdLst>
                    <a:gd name="connsiteX0" fmla="*/ 8191 w 30487"/>
                    <a:gd name="connsiteY0" fmla="*/ 14859 h 36290"/>
                    <a:gd name="connsiteX1" fmla="*/ 22288 w 30487"/>
                    <a:gd name="connsiteY1" fmla="*/ 14859 h 36290"/>
                    <a:gd name="connsiteX2" fmla="*/ 15240 w 30487"/>
                    <a:gd name="connsiteY2" fmla="*/ 6286 h 36290"/>
                    <a:gd name="connsiteX3" fmla="*/ 8191 w 30487"/>
                    <a:gd name="connsiteY3" fmla="*/ 14859 h 36290"/>
                    <a:gd name="connsiteX4" fmla="*/ 8096 w 30487"/>
                    <a:gd name="connsiteY4" fmla="*/ 20193 h 36290"/>
                    <a:gd name="connsiteX5" fmla="*/ 16764 w 30487"/>
                    <a:gd name="connsiteY5" fmla="*/ 29432 h 36290"/>
                    <a:gd name="connsiteX6" fmla="*/ 26003 w 30487"/>
                    <a:gd name="connsiteY6" fmla="*/ 28670 h 36290"/>
                    <a:gd name="connsiteX7" fmla="*/ 27908 w 30487"/>
                    <a:gd name="connsiteY7" fmla="*/ 29908 h 36290"/>
                    <a:gd name="connsiteX8" fmla="*/ 28384 w 30487"/>
                    <a:gd name="connsiteY8" fmla="*/ 32290 h 36290"/>
                    <a:gd name="connsiteX9" fmla="*/ 27146 w 30487"/>
                    <a:gd name="connsiteY9" fmla="*/ 34480 h 36290"/>
                    <a:gd name="connsiteX10" fmla="*/ 15621 w 30487"/>
                    <a:gd name="connsiteY10" fmla="*/ 36290 h 36290"/>
                    <a:gd name="connsiteX11" fmla="*/ 0 w 30487"/>
                    <a:gd name="connsiteY11" fmla="*/ 18288 h 36290"/>
                    <a:gd name="connsiteX12" fmla="*/ 15240 w 30487"/>
                    <a:gd name="connsiteY12" fmla="*/ 0 h 36290"/>
                    <a:gd name="connsiteX13" fmla="*/ 30480 w 30487"/>
                    <a:gd name="connsiteY13" fmla="*/ 16002 h 36290"/>
                    <a:gd name="connsiteX14" fmla="*/ 26956 w 30487"/>
                    <a:gd name="connsiteY14" fmla="*/ 20383 h 36290"/>
                    <a:gd name="connsiteX15" fmla="*/ 8096 w 30487"/>
                    <a:gd name="connsiteY15" fmla="*/ 20383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487" h="36290">
                      <a:moveTo>
                        <a:pt x="8191" y="14859"/>
                      </a:moveTo>
                      <a:lnTo>
                        <a:pt x="22288" y="14859"/>
                      </a:lnTo>
                      <a:cubicBezTo>
                        <a:pt x="22288" y="10477"/>
                        <a:pt x="21145" y="6286"/>
                        <a:pt x="15240" y="6286"/>
                      </a:cubicBezTo>
                      <a:cubicBezTo>
                        <a:pt x="10001" y="6286"/>
                        <a:pt x="8477" y="9525"/>
                        <a:pt x="8191" y="14859"/>
                      </a:cubicBezTo>
                      <a:moveTo>
                        <a:pt x="8096" y="20193"/>
                      </a:moveTo>
                      <a:cubicBezTo>
                        <a:pt x="8287" y="27432"/>
                        <a:pt x="10858" y="29432"/>
                        <a:pt x="16764" y="29432"/>
                      </a:cubicBezTo>
                      <a:cubicBezTo>
                        <a:pt x="19336" y="29432"/>
                        <a:pt x="23336" y="28956"/>
                        <a:pt x="26003" y="28670"/>
                      </a:cubicBezTo>
                      <a:cubicBezTo>
                        <a:pt x="27337" y="28575"/>
                        <a:pt x="27717" y="28575"/>
                        <a:pt x="27908" y="29908"/>
                      </a:cubicBezTo>
                      <a:lnTo>
                        <a:pt x="28384" y="32290"/>
                      </a:lnTo>
                      <a:cubicBezTo>
                        <a:pt x="28575" y="33338"/>
                        <a:pt x="28480" y="33909"/>
                        <a:pt x="27146" y="34480"/>
                      </a:cubicBezTo>
                      <a:cubicBezTo>
                        <a:pt x="24384" y="35528"/>
                        <a:pt x="19145" y="36290"/>
                        <a:pt x="15621" y="36290"/>
                      </a:cubicBezTo>
                      <a:cubicBezTo>
                        <a:pt x="2000" y="36290"/>
                        <a:pt x="0" y="27623"/>
                        <a:pt x="0" y="18288"/>
                      </a:cubicBezTo>
                      <a:cubicBezTo>
                        <a:pt x="0" y="11335"/>
                        <a:pt x="1333" y="0"/>
                        <a:pt x="15240" y="0"/>
                      </a:cubicBezTo>
                      <a:cubicBezTo>
                        <a:pt x="28003" y="0"/>
                        <a:pt x="30289" y="8287"/>
                        <a:pt x="30480" y="16002"/>
                      </a:cubicBezTo>
                      <a:cubicBezTo>
                        <a:pt x="30575" y="18574"/>
                        <a:pt x="29813" y="20383"/>
                        <a:pt x="26956" y="20383"/>
                      </a:cubicBezTo>
                      <a:lnTo>
                        <a:pt x="8096" y="20383"/>
                      </a:lnTo>
                      <a:close/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730463C8-04B5-4589-A6CD-802BBA1313C6}"/>
                    </a:ext>
                  </a:extLst>
                </p:cNvPr>
                <p:cNvSpPr/>
                <p:nvPr/>
              </p:nvSpPr>
              <p:spPr bwMode="gray">
                <a:xfrm>
                  <a:off x="6092473" y="1793747"/>
                  <a:ext cx="34196" cy="36195"/>
                </a:xfrm>
                <a:custGeom>
                  <a:avLst/>
                  <a:gdLst>
                    <a:gd name="connsiteX0" fmla="*/ 22480 w 34196"/>
                    <a:gd name="connsiteY0" fmla="*/ 19717 h 36195"/>
                    <a:gd name="connsiteX1" fmla="*/ 13813 w 34196"/>
                    <a:gd name="connsiteY1" fmla="*/ 19717 h 36195"/>
                    <a:gd name="connsiteX2" fmla="*/ 7907 w 34196"/>
                    <a:gd name="connsiteY2" fmla="*/ 25717 h 36195"/>
                    <a:gd name="connsiteX3" fmla="*/ 12289 w 34196"/>
                    <a:gd name="connsiteY3" fmla="*/ 29813 h 36195"/>
                    <a:gd name="connsiteX4" fmla="*/ 22385 w 34196"/>
                    <a:gd name="connsiteY4" fmla="*/ 26479 h 36195"/>
                    <a:gd name="connsiteX5" fmla="*/ 22385 w 34196"/>
                    <a:gd name="connsiteY5" fmla="*/ 19717 h 36195"/>
                    <a:gd name="connsiteX6" fmla="*/ 22957 w 34196"/>
                    <a:gd name="connsiteY6" fmla="*/ 31528 h 36195"/>
                    <a:gd name="connsiteX7" fmla="*/ 9812 w 34196"/>
                    <a:gd name="connsiteY7" fmla="*/ 36195 h 36195"/>
                    <a:gd name="connsiteX8" fmla="*/ 1 w 34196"/>
                    <a:gd name="connsiteY8" fmla="*/ 26098 h 36195"/>
                    <a:gd name="connsiteX9" fmla="*/ 13432 w 34196"/>
                    <a:gd name="connsiteY9" fmla="*/ 14192 h 36195"/>
                    <a:gd name="connsiteX10" fmla="*/ 22576 w 34196"/>
                    <a:gd name="connsiteY10" fmla="*/ 14192 h 36195"/>
                    <a:gd name="connsiteX11" fmla="*/ 22576 w 34196"/>
                    <a:gd name="connsiteY11" fmla="*/ 12383 h 36195"/>
                    <a:gd name="connsiteX12" fmla="*/ 15146 w 34196"/>
                    <a:gd name="connsiteY12" fmla="*/ 6572 h 36195"/>
                    <a:gd name="connsiteX13" fmla="*/ 5431 w 34196"/>
                    <a:gd name="connsiteY13" fmla="*/ 7239 h 36195"/>
                    <a:gd name="connsiteX14" fmla="*/ 3430 w 34196"/>
                    <a:gd name="connsiteY14" fmla="*/ 6382 h 36195"/>
                    <a:gd name="connsiteX15" fmla="*/ 2764 w 34196"/>
                    <a:gd name="connsiteY15" fmla="*/ 3715 h 36195"/>
                    <a:gd name="connsiteX16" fmla="*/ 4383 w 34196"/>
                    <a:gd name="connsiteY16" fmla="*/ 1619 h 36195"/>
                    <a:gd name="connsiteX17" fmla="*/ 16480 w 34196"/>
                    <a:gd name="connsiteY17" fmla="*/ 0 h 36195"/>
                    <a:gd name="connsiteX18" fmla="*/ 30291 w 34196"/>
                    <a:gd name="connsiteY18" fmla="*/ 13049 h 36195"/>
                    <a:gd name="connsiteX19" fmla="*/ 30291 w 34196"/>
                    <a:gd name="connsiteY19" fmla="*/ 26860 h 36195"/>
                    <a:gd name="connsiteX20" fmla="*/ 32863 w 34196"/>
                    <a:gd name="connsiteY20" fmla="*/ 30194 h 36195"/>
                    <a:gd name="connsiteX21" fmla="*/ 34196 w 34196"/>
                    <a:gd name="connsiteY21" fmla="*/ 31242 h 36195"/>
                    <a:gd name="connsiteX22" fmla="*/ 34196 w 34196"/>
                    <a:gd name="connsiteY22" fmla="*/ 34290 h 36195"/>
                    <a:gd name="connsiteX23" fmla="*/ 32482 w 34196"/>
                    <a:gd name="connsiteY23" fmla="*/ 35814 h 36195"/>
                    <a:gd name="connsiteX24" fmla="*/ 29148 w 34196"/>
                    <a:gd name="connsiteY24" fmla="*/ 36195 h 36195"/>
                    <a:gd name="connsiteX25" fmla="*/ 23052 w 34196"/>
                    <a:gd name="connsiteY25" fmla="*/ 31814 h 36195"/>
                    <a:gd name="connsiteX26" fmla="*/ 22957 w 34196"/>
                    <a:gd name="connsiteY26" fmla="*/ 31528 h 3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4196" h="36195">
                      <a:moveTo>
                        <a:pt x="22480" y="19717"/>
                      </a:moveTo>
                      <a:lnTo>
                        <a:pt x="13813" y="19717"/>
                      </a:lnTo>
                      <a:cubicBezTo>
                        <a:pt x="10193" y="19717"/>
                        <a:pt x="7907" y="21050"/>
                        <a:pt x="7907" y="25717"/>
                      </a:cubicBezTo>
                      <a:cubicBezTo>
                        <a:pt x="7907" y="28861"/>
                        <a:pt x="8955" y="29813"/>
                        <a:pt x="12289" y="29813"/>
                      </a:cubicBezTo>
                      <a:cubicBezTo>
                        <a:pt x="15337" y="29813"/>
                        <a:pt x="19718" y="28004"/>
                        <a:pt x="22385" y="26479"/>
                      </a:cubicBezTo>
                      <a:lnTo>
                        <a:pt x="22385" y="19717"/>
                      </a:lnTo>
                      <a:close/>
                      <a:moveTo>
                        <a:pt x="22957" y="31528"/>
                      </a:moveTo>
                      <a:cubicBezTo>
                        <a:pt x="19433" y="34290"/>
                        <a:pt x="14575" y="36195"/>
                        <a:pt x="9812" y="36195"/>
                      </a:cubicBezTo>
                      <a:cubicBezTo>
                        <a:pt x="2287" y="36195"/>
                        <a:pt x="1" y="32004"/>
                        <a:pt x="1" y="26098"/>
                      </a:cubicBezTo>
                      <a:cubicBezTo>
                        <a:pt x="-94" y="17717"/>
                        <a:pt x="4383" y="14192"/>
                        <a:pt x="13432" y="14192"/>
                      </a:cubicBezTo>
                      <a:lnTo>
                        <a:pt x="22576" y="14192"/>
                      </a:lnTo>
                      <a:lnTo>
                        <a:pt x="22576" y="12383"/>
                      </a:lnTo>
                      <a:cubicBezTo>
                        <a:pt x="22576" y="8096"/>
                        <a:pt x="21052" y="6572"/>
                        <a:pt x="15146" y="6572"/>
                      </a:cubicBezTo>
                      <a:cubicBezTo>
                        <a:pt x="12765" y="6572"/>
                        <a:pt x="8288" y="6953"/>
                        <a:pt x="5431" y="7239"/>
                      </a:cubicBezTo>
                      <a:cubicBezTo>
                        <a:pt x="4002" y="7429"/>
                        <a:pt x="3621" y="7334"/>
                        <a:pt x="3430" y="6382"/>
                      </a:cubicBezTo>
                      <a:lnTo>
                        <a:pt x="2764" y="3715"/>
                      </a:lnTo>
                      <a:cubicBezTo>
                        <a:pt x="2668" y="2762"/>
                        <a:pt x="2859" y="2191"/>
                        <a:pt x="4383" y="1619"/>
                      </a:cubicBezTo>
                      <a:cubicBezTo>
                        <a:pt x="7431" y="571"/>
                        <a:pt x="13051" y="0"/>
                        <a:pt x="16480" y="0"/>
                      </a:cubicBezTo>
                      <a:cubicBezTo>
                        <a:pt x="28862" y="0"/>
                        <a:pt x="30291" y="5048"/>
                        <a:pt x="30291" y="13049"/>
                      </a:cubicBezTo>
                      <a:lnTo>
                        <a:pt x="30291" y="26860"/>
                      </a:lnTo>
                      <a:cubicBezTo>
                        <a:pt x="30291" y="29813"/>
                        <a:pt x="30672" y="29813"/>
                        <a:pt x="32863" y="30194"/>
                      </a:cubicBezTo>
                      <a:cubicBezTo>
                        <a:pt x="33910" y="30290"/>
                        <a:pt x="34196" y="30480"/>
                        <a:pt x="34196" y="31242"/>
                      </a:cubicBezTo>
                      <a:lnTo>
                        <a:pt x="34196" y="34290"/>
                      </a:lnTo>
                      <a:cubicBezTo>
                        <a:pt x="34196" y="35052"/>
                        <a:pt x="33720" y="35623"/>
                        <a:pt x="32482" y="35814"/>
                      </a:cubicBezTo>
                      <a:cubicBezTo>
                        <a:pt x="31339" y="36004"/>
                        <a:pt x="30196" y="36195"/>
                        <a:pt x="29148" y="36195"/>
                      </a:cubicBezTo>
                      <a:cubicBezTo>
                        <a:pt x="25814" y="36195"/>
                        <a:pt x="23719" y="35147"/>
                        <a:pt x="23052" y="31814"/>
                      </a:cubicBezTo>
                      <a:lnTo>
                        <a:pt x="22957" y="31528"/>
                      </a:lnTo>
                      <a:close/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4C2A37A7-7FD5-4AB9-B64F-6C27E3334699}"/>
                    </a:ext>
                  </a:extLst>
                </p:cNvPr>
                <p:cNvSpPr/>
                <p:nvPr/>
              </p:nvSpPr>
              <p:spPr bwMode="gray">
                <a:xfrm>
                  <a:off x="6128860" y="1793938"/>
                  <a:ext cx="30384" cy="35528"/>
                </a:xfrm>
                <a:custGeom>
                  <a:avLst/>
                  <a:gdLst>
                    <a:gd name="connsiteX0" fmla="*/ 28956 w 30384"/>
                    <a:gd name="connsiteY0" fmla="*/ 35433 h 35528"/>
                    <a:gd name="connsiteX1" fmla="*/ 23813 w 30384"/>
                    <a:gd name="connsiteY1" fmla="*/ 35433 h 35528"/>
                    <a:gd name="connsiteX2" fmla="*/ 22479 w 30384"/>
                    <a:gd name="connsiteY2" fmla="*/ 34100 h 35528"/>
                    <a:gd name="connsiteX3" fmla="*/ 22574 w 30384"/>
                    <a:gd name="connsiteY3" fmla="*/ 14097 h 35528"/>
                    <a:gd name="connsiteX4" fmla="*/ 17431 w 30384"/>
                    <a:gd name="connsiteY4" fmla="*/ 7144 h 35528"/>
                    <a:gd name="connsiteX5" fmla="*/ 7715 w 30384"/>
                    <a:gd name="connsiteY5" fmla="*/ 10382 h 35528"/>
                    <a:gd name="connsiteX6" fmla="*/ 7715 w 30384"/>
                    <a:gd name="connsiteY6" fmla="*/ 34195 h 35528"/>
                    <a:gd name="connsiteX7" fmla="*/ 6382 w 30384"/>
                    <a:gd name="connsiteY7" fmla="*/ 35528 h 35528"/>
                    <a:gd name="connsiteX8" fmla="*/ 1333 w 30384"/>
                    <a:gd name="connsiteY8" fmla="*/ 35528 h 35528"/>
                    <a:gd name="connsiteX9" fmla="*/ 0 w 30384"/>
                    <a:gd name="connsiteY9" fmla="*/ 34195 h 35528"/>
                    <a:gd name="connsiteX10" fmla="*/ 0 w 30384"/>
                    <a:gd name="connsiteY10" fmla="*/ 2000 h 35528"/>
                    <a:gd name="connsiteX11" fmla="*/ 1333 w 30384"/>
                    <a:gd name="connsiteY11" fmla="*/ 572 h 35528"/>
                    <a:gd name="connsiteX12" fmla="*/ 6382 w 30384"/>
                    <a:gd name="connsiteY12" fmla="*/ 572 h 35528"/>
                    <a:gd name="connsiteX13" fmla="*/ 7715 w 30384"/>
                    <a:gd name="connsiteY13" fmla="*/ 2000 h 35528"/>
                    <a:gd name="connsiteX14" fmla="*/ 7715 w 30384"/>
                    <a:gd name="connsiteY14" fmla="*/ 4191 h 35528"/>
                    <a:gd name="connsiteX15" fmla="*/ 7906 w 30384"/>
                    <a:gd name="connsiteY15" fmla="*/ 4286 h 35528"/>
                    <a:gd name="connsiteX16" fmla="*/ 19907 w 30384"/>
                    <a:gd name="connsiteY16" fmla="*/ 0 h 35528"/>
                    <a:gd name="connsiteX17" fmla="*/ 30385 w 30384"/>
                    <a:gd name="connsiteY17" fmla="*/ 13526 h 35528"/>
                    <a:gd name="connsiteX18" fmla="*/ 30385 w 30384"/>
                    <a:gd name="connsiteY18" fmla="*/ 34195 h 35528"/>
                    <a:gd name="connsiteX19" fmla="*/ 28956 w 30384"/>
                    <a:gd name="connsiteY19" fmla="*/ 35433 h 3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384" h="35528">
                      <a:moveTo>
                        <a:pt x="28956" y="35433"/>
                      </a:moveTo>
                      <a:lnTo>
                        <a:pt x="23813" y="35433"/>
                      </a:lnTo>
                      <a:cubicBezTo>
                        <a:pt x="22860" y="35433"/>
                        <a:pt x="22479" y="35052"/>
                        <a:pt x="22479" y="34100"/>
                      </a:cubicBezTo>
                      <a:lnTo>
                        <a:pt x="22574" y="14097"/>
                      </a:lnTo>
                      <a:cubicBezTo>
                        <a:pt x="22574" y="9906"/>
                        <a:pt x="21622" y="7144"/>
                        <a:pt x="17431" y="7144"/>
                      </a:cubicBezTo>
                      <a:cubicBezTo>
                        <a:pt x="14573" y="7144"/>
                        <a:pt x="9620" y="9430"/>
                        <a:pt x="7715" y="10382"/>
                      </a:cubicBezTo>
                      <a:lnTo>
                        <a:pt x="7715" y="34195"/>
                      </a:lnTo>
                      <a:cubicBezTo>
                        <a:pt x="7715" y="35052"/>
                        <a:pt x="7334" y="35528"/>
                        <a:pt x="6382" y="35528"/>
                      </a:cubicBezTo>
                      <a:lnTo>
                        <a:pt x="1333" y="35528"/>
                      </a:lnTo>
                      <a:cubicBezTo>
                        <a:pt x="381" y="35528"/>
                        <a:pt x="0" y="35147"/>
                        <a:pt x="0" y="34195"/>
                      </a:cubicBezTo>
                      <a:lnTo>
                        <a:pt x="0" y="2000"/>
                      </a:lnTo>
                      <a:cubicBezTo>
                        <a:pt x="0" y="1048"/>
                        <a:pt x="381" y="572"/>
                        <a:pt x="1333" y="572"/>
                      </a:cubicBezTo>
                      <a:lnTo>
                        <a:pt x="6382" y="572"/>
                      </a:lnTo>
                      <a:cubicBezTo>
                        <a:pt x="7429" y="572"/>
                        <a:pt x="7715" y="1048"/>
                        <a:pt x="7715" y="2000"/>
                      </a:cubicBezTo>
                      <a:lnTo>
                        <a:pt x="7715" y="4191"/>
                      </a:lnTo>
                      <a:cubicBezTo>
                        <a:pt x="7810" y="4191"/>
                        <a:pt x="7810" y="4286"/>
                        <a:pt x="7906" y="4286"/>
                      </a:cubicBezTo>
                      <a:cubicBezTo>
                        <a:pt x="10573" y="2477"/>
                        <a:pt x="15526" y="0"/>
                        <a:pt x="19907" y="0"/>
                      </a:cubicBezTo>
                      <a:cubicBezTo>
                        <a:pt x="29527" y="0"/>
                        <a:pt x="30385" y="6382"/>
                        <a:pt x="30385" y="13526"/>
                      </a:cubicBezTo>
                      <a:lnTo>
                        <a:pt x="30385" y="34195"/>
                      </a:lnTo>
                      <a:cubicBezTo>
                        <a:pt x="30385" y="34957"/>
                        <a:pt x="30099" y="35433"/>
                        <a:pt x="28956" y="35433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9603643A-88E3-4D9A-8D1A-4078E5D450E2}"/>
                    </a:ext>
                  </a:extLst>
                </p:cNvPr>
                <p:cNvSpPr/>
                <p:nvPr/>
              </p:nvSpPr>
              <p:spPr bwMode="gray">
                <a:xfrm>
                  <a:off x="5896639" y="1856803"/>
                  <a:ext cx="33716" cy="48482"/>
                </a:xfrm>
                <a:custGeom>
                  <a:avLst/>
                  <a:gdLst>
                    <a:gd name="connsiteX0" fmla="*/ 19243 w 33716"/>
                    <a:gd name="connsiteY0" fmla="*/ 0 h 48482"/>
                    <a:gd name="connsiteX1" fmla="*/ 32292 w 33716"/>
                    <a:gd name="connsiteY1" fmla="*/ 2096 h 48482"/>
                    <a:gd name="connsiteX2" fmla="*/ 33625 w 33716"/>
                    <a:gd name="connsiteY2" fmla="*/ 4286 h 48482"/>
                    <a:gd name="connsiteX3" fmla="*/ 32959 w 33716"/>
                    <a:gd name="connsiteY3" fmla="*/ 7239 h 48482"/>
                    <a:gd name="connsiteX4" fmla="*/ 31149 w 33716"/>
                    <a:gd name="connsiteY4" fmla="*/ 8287 h 48482"/>
                    <a:gd name="connsiteX5" fmla="*/ 19624 w 33716"/>
                    <a:gd name="connsiteY5" fmla="*/ 7334 h 48482"/>
                    <a:gd name="connsiteX6" fmla="*/ 8479 w 33716"/>
                    <a:gd name="connsiteY6" fmla="*/ 24479 h 48482"/>
                    <a:gd name="connsiteX7" fmla="*/ 19624 w 33716"/>
                    <a:gd name="connsiteY7" fmla="*/ 41148 h 48482"/>
                    <a:gd name="connsiteX8" fmla="*/ 31149 w 33716"/>
                    <a:gd name="connsiteY8" fmla="*/ 40196 h 48482"/>
                    <a:gd name="connsiteX9" fmla="*/ 33054 w 33716"/>
                    <a:gd name="connsiteY9" fmla="*/ 41338 h 48482"/>
                    <a:gd name="connsiteX10" fmla="*/ 33625 w 33716"/>
                    <a:gd name="connsiteY10" fmla="*/ 44101 h 48482"/>
                    <a:gd name="connsiteX11" fmla="*/ 32387 w 33716"/>
                    <a:gd name="connsiteY11" fmla="*/ 46387 h 48482"/>
                    <a:gd name="connsiteX12" fmla="*/ 19243 w 33716"/>
                    <a:gd name="connsiteY12" fmla="*/ 48482 h 48482"/>
                    <a:gd name="connsiteX13" fmla="*/ 2 w 33716"/>
                    <a:gd name="connsiteY13" fmla="*/ 24574 h 48482"/>
                    <a:gd name="connsiteX14" fmla="*/ 19243 w 33716"/>
                    <a:gd name="connsiteY14" fmla="*/ 0 h 48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716" h="48482">
                      <a:moveTo>
                        <a:pt x="19243" y="0"/>
                      </a:moveTo>
                      <a:cubicBezTo>
                        <a:pt x="22767" y="0"/>
                        <a:pt x="28482" y="476"/>
                        <a:pt x="32292" y="2096"/>
                      </a:cubicBezTo>
                      <a:cubicBezTo>
                        <a:pt x="33435" y="2572"/>
                        <a:pt x="33911" y="3143"/>
                        <a:pt x="33625" y="4286"/>
                      </a:cubicBezTo>
                      <a:lnTo>
                        <a:pt x="32959" y="7239"/>
                      </a:lnTo>
                      <a:cubicBezTo>
                        <a:pt x="32768" y="8096"/>
                        <a:pt x="32387" y="8477"/>
                        <a:pt x="31149" y="8287"/>
                      </a:cubicBezTo>
                      <a:cubicBezTo>
                        <a:pt x="27625" y="7810"/>
                        <a:pt x="23338" y="7334"/>
                        <a:pt x="19624" y="7334"/>
                      </a:cubicBezTo>
                      <a:cubicBezTo>
                        <a:pt x="9908" y="7334"/>
                        <a:pt x="8479" y="15145"/>
                        <a:pt x="8479" y="24479"/>
                      </a:cubicBezTo>
                      <a:cubicBezTo>
                        <a:pt x="8479" y="33814"/>
                        <a:pt x="10289" y="41148"/>
                        <a:pt x="19624" y="41148"/>
                      </a:cubicBezTo>
                      <a:cubicBezTo>
                        <a:pt x="23719" y="41148"/>
                        <a:pt x="27243" y="40672"/>
                        <a:pt x="31149" y="40196"/>
                      </a:cubicBezTo>
                      <a:cubicBezTo>
                        <a:pt x="32482" y="40100"/>
                        <a:pt x="32768" y="40386"/>
                        <a:pt x="33054" y="41338"/>
                      </a:cubicBezTo>
                      <a:lnTo>
                        <a:pt x="33625" y="44101"/>
                      </a:lnTo>
                      <a:cubicBezTo>
                        <a:pt x="33911" y="45244"/>
                        <a:pt x="33530" y="45910"/>
                        <a:pt x="32387" y="46387"/>
                      </a:cubicBezTo>
                      <a:cubicBezTo>
                        <a:pt x="28863" y="47911"/>
                        <a:pt x="22672" y="48482"/>
                        <a:pt x="19243" y="48482"/>
                      </a:cubicBezTo>
                      <a:cubicBezTo>
                        <a:pt x="3336" y="48482"/>
                        <a:pt x="2" y="36671"/>
                        <a:pt x="2" y="24574"/>
                      </a:cubicBezTo>
                      <a:cubicBezTo>
                        <a:pt x="-93" y="12382"/>
                        <a:pt x="2955" y="0"/>
                        <a:pt x="19243" y="0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2E2AE09-F8FB-4821-B08F-246392485DF8}"/>
                    </a:ext>
                  </a:extLst>
                </p:cNvPr>
                <p:cNvSpPr/>
                <p:nvPr/>
              </p:nvSpPr>
              <p:spPr bwMode="gray">
                <a:xfrm>
                  <a:off x="5931121" y="1868995"/>
                  <a:ext cx="30961" cy="36290"/>
                </a:xfrm>
                <a:custGeom>
                  <a:avLst/>
                  <a:gdLst>
                    <a:gd name="connsiteX0" fmla="*/ 15335 w 30961"/>
                    <a:gd name="connsiteY0" fmla="*/ 6858 h 36290"/>
                    <a:gd name="connsiteX1" fmla="*/ 7906 w 30961"/>
                    <a:gd name="connsiteY1" fmla="*/ 18098 h 36290"/>
                    <a:gd name="connsiteX2" fmla="*/ 15240 w 30961"/>
                    <a:gd name="connsiteY2" fmla="*/ 29337 h 36290"/>
                    <a:gd name="connsiteX3" fmla="*/ 23050 w 30961"/>
                    <a:gd name="connsiteY3" fmla="*/ 18098 h 36290"/>
                    <a:gd name="connsiteX4" fmla="*/ 15335 w 30961"/>
                    <a:gd name="connsiteY4" fmla="*/ 6858 h 36290"/>
                    <a:gd name="connsiteX5" fmla="*/ 15240 w 30961"/>
                    <a:gd name="connsiteY5" fmla="*/ 36290 h 36290"/>
                    <a:gd name="connsiteX6" fmla="*/ 0 w 30961"/>
                    <a:gd name="connsiteY6" fmla="*/ 17621 h 36290"/>
                    <a:gd name="connsiteX7" fmla="*/ 15240 w 30961"/>
                    <a:gd name="connsiteY7" fmla="*/ 0 h 36290"/>
                    <a:gd name="connsiteX8" fmla="*/ 30956 w 30961"/>
                    <a:gd name="connsiteY8" fmla="*/ 17621 h 36290"/>
                    <a:gd name="connsiteX9" fmla="*/ 15240 w 30961"/>
                    <a:gd name="connsiteY9" fmla="*/ 36290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61" h="36290">
                      <a:moveTo>
                        <a:pt x="15335" y="6858"/>
                      </a:moveTo>
                      <a:cubicBezTo>
                        <a:pt x="9239" y="6858"/>
                        <a:pt x="7906" y="10668"/>
                        <a:pt x="7906" y="18098"/>
                      </a:cubicBezTo>
                      <a:cubicBezTo>
                        <a:pt x="7906" y="25717"/>
                        <a:pt x="9239" y="29337"/>
                        <a:pt x="15240" y="29337"/>
                      </a:cubicBezTo>
                      <a:cubicBezTo>
                        <a:pt x="21717" y="29337"/>
                        <a:pt x="23050" y="25717"/>
                        <a:pt x="23050" y="18098"/>
                      </a:cubicBezTo>
                      <a:cubicBezTo>
                        <a:pt x="23050" y="10573"/>
                        <a:pt x="21812" y="6858"/>
                        <a:pt x="15335" y="6858"/>
                      </a:cubicBezTo>
                      <a:moveTo>
                        <a:pt x="15240" y="36290"/>
                      </a:moveTo>
                      <a:cubicBezTo>
                        <a:pt x="857" y="36290"/>
                        <a:pt x="0" y="25813"/>
                        <a:pt x="0" y="17621"/>
                      </a:cubicBezTo>
                      <a:cubicBezTo>
                        <a:pt x="0" y="10954"/>
                        <a:pt x="1524" y="0"/>
                        <a:pt x="15240" y="0"/>
                      </a:cubicBezTo>
                      <a:cubicBezTo>
                        <a:pt x="29051" y="0"/>
                        <a:pt x="30956" y="9239"/>
                        <a:pt x="30956" y="17621"/>
                      </a:cubicBezTo>
                      <a:cubicBezTo>
                        <a:pt x="31052" y="25717"/>
                        <a:pt x="30004" y="36290"/>
                        <a:pt x="15240" y="36290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A0DFE452-B50A-458B-8E68-187302FAEAC2}"/>
                    </a:ext>
                  </a:extLst>
                </p:cNvPr>
                <p:cNvSpPr/>
                <p:nvPr/>
              </p:nvSpPr>
              <p:spPr bwMode="gray">
                <a:xfrm>
                  <a:off x="5966173" y="1869185"/>
                  <a:ext cx="51339" cy="35528"/>
                </a:xfrm>
                <a:custGeom>
                  <a:avLst/>
                  <a:gdLst>
                    <a:gd name="connsiteX0" fmla="*/ 49911 w 51339"/>
                    <a:gd name="connsiteY0" fmla="*/ 35528 h 35528"/>
                    <a:gd name="connsiteX1" fmla="*/ 44768 w 51339"/>
                    <a:gd name="connsiteY1" fmla="*/ 35528 h 35528"/>
                    <a:gd name="connsiteX2" fmla="*/ 43434 w 51339"/>
                    <a:gd name="connsiteY2" fmla="*/ 34195 h 35528"/>
                    <a:gd name="connsiteX3" fmla="*/ 43434 w 51339"/>
                    <a:gd name="connsiteY3" fmla="*/ 13906 h 35528"/>
                    <a:gd name="connsiteX4" fmla="*/ 38576 w 51339"/>
                    <a:gd name="connsiteY4" fmla="*/ 7144 h 35528"/>
                    <a:gd name="connsiteX5" fmla="*/ 29432 w 51339"/>
                    <a:gd name="connsiteY5" fmla="*/ 10382 h 35528"/>
                    <a:gd name="connsiteX6" fmla="*/ 29528 w 51339"/>
                    <a:gd name="connsiteY6" fmla="*/ 14002 h 35528"/>
                    <a:gd name="connsiteX7" fmla="*/ 29528 w 51339"/>
                    <a:gd name="connsiteY7" fmla="*/ 34195 h 35528"/>
                    <a:gd name="connsiteX8" fmla="*/ 28194 w 51339"/>
                    <a:gd name="connsiteY8" fmla="*/ 35528 h 35528"/>
                    <a:gd name="connsiteX9" fmla="*/ 22955 w 51339"/>
                    <a:gd name="connsiteY9" fmla="*/ 35528 h 35528"/>
                    <a:gd name="connsiteX10" fmla="*/ 21717 w 51339"/>
                    <a:gd name="connsiteY10" fmla="*/ 34195 h 35528"/>
                    <a:gd name="connsiteX11" fmla="*/ 21717 w 51339"/>
                    <a:gd name="connsiteY11" fmla="*/ 13526 h 35528"/>
                    <a:gd name="connsiteX12" fmla="*/ 17050 w 51339"/>
                    <a:gd name="connsiteY12" fmla="*/ 7144 h 35528"/>
                    <a:gd name="connsiteX13" fmla="*/ 7811 w 51339"/>
                    <a:gd name="connsiteY13" fmla="*/ 10382 h 35528"/>
                    <a:gd name="connsiteX14" fmla="*/ 7811 w 51339"/>
                    <a:gd name="connsiteY14" fmla="*/ 34195 h 35528"/>
                    <a:gd name="connsiteX15" fmla="*/ 6477 w 51339"/>
                    <a:gd name="connsiteY15" fmla="*/ 35528 h 35528"/>
                    <a:gd name="connsiteX16" fmla="*/ 1334 w 51339"/>
                    <a:gd name="connsiteY16" fmla="*/ 35528 h 35528"/>
                    <a:gd name="connsiteX17" fmla="*/ 0 w 51339"/>
                    <a:gd name="connsiteY17" fmla="*/ 34195 h 35528"/>
                    <a:gd name="connsiteX18" fmla="*/ 0 w 51339"/>
                    <a:gd name="connsiteY18" fmla="*/ 2000 h 35528"/>
                    <a:gd name="connsiteX19" fmla="*/ 1334 w 51339"/>
                    <a:gd name="connsiteY19" fmla="*/ 572 h 35528"/>
                    <a:gd name="connsiteX20" fmla="*/ 6382 w 51339"/>
                    <a:gd name="connsiteY20" fmla="*/ 572 h 35528"/>
                    <a:gd name="connsiteX21" fmla="*/ 7811 w 51339"/>
                    <a:gd name="connsiteY21" fmla="*/ 2000 h 35528"/>
                    <a:gd name="connsiteX22" fmla="*/ 7811 w 51339"/>
                    <a:gd name="connsiteY22" fmla="*/ 4096 h 35528"/>
                    <a:gd name="connsiteX23" fmla="*/ 7906 w 51339"/>
                    <a:gd name="connsiteY23" fmla="*/ 4191 h 35528"/>
                    <a:gd name="connsiteX24" fmla="*/ 18574 w 51339"/>
                    <a:gd name="connsiteY24" fmla="*/ 0 h 35528"/>
                    <a:gd name="connsiteX25" fmla="*/ 28385 w 51339"/>
                    <a:gd name="connsiteY25" fmla="*/ 4953 h 35528"/>
                    <a:gd name="connsiteX26" fmla="*/ 40958 w 51339"/>
                    <a:gd name="connsiteY26" fmla="*/ 0 h 35528"/>
                    <a:gd name="connsiteX27" fmla="*/ 51340 w 51339"/>
                    <a:gd name="connsiteY27" fmla="*/ 13240 h 35528"/>
                    <a:gd name="connsiteX28" fmla="*/ 51340 w 51339"/>
                    <a:gd name="connsiteY28" fmla="*/ 34195 h 35528"/>
                    <a:gd name="connsiteX29" fmla="*/ 49911 w 51339"/>
                    <a:gd name="connsiteY29" fmla="*/ 35528 h 3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1339" h="35528">
                      <a:moveTo>
                        <a:pt x="49911" y="35528"/>
                      </a:moveTo>
                      <a:lnTo>
                        <a:pt x="44768" y="35528"/>
                      </a:lnTo>
                      <a:cubicBezTo>
                        <a:pt x="43720" y="35528"/>
                        <a:pt x="43434" y="35052"/>
                        <a:pt x="43434" y="34195"/>
                      </a:cubicBezTo>
                      <a:lnTo>
                        <a:pt x="43434" y="13906"/>
                      </a:lnTo>
                      <a:cubicBezTo>
                        <a:pt x="43434" y="8668"/>
                        <a:pt x="42196" y="7144"/>
                        <a:pt x="38576" y="7144"/>
                      </a:cubicBezTo>
                      <a:cubicBezTo>
                        <a:pt x="35909" y="7144"/>
                        <a:pt x="31623" y="9239"/>
                        <a:pt x="29432" y="10382"/>
                      </a:cubicBezTo>
                      <a:cubicBezTo>
                        <a:pt x="29432" y="11049"/>
                        <a:pt x="29528" y="12383"/>
                        <a:pt x="29528" y="14002"/>
                      </a:cubicBezTo>
                      <a:lnTo>
                        <a:pt x="29528" y="34195"/>
                      </a:lnTo>
                      <a:cubicBezTo>
                        <a:pt x="29528" y="35052"/>
                        <a:pt x="29242" y="35528"/>
                        <a:pt x="28194" y="35528"/>
                      </a:cubicBezTo>
                      <a:lnTo>
                        <a:pt x="22955" y="35528"/>
                      </a:lnTo>
                      <a:cubicBezTo>
                        <a:pt x="22003" y="35528"/>
                        <a:pt x="21717" y="35052"/>
                        <a:pt x="21717" y="34195"/>
                      </a:cubicBezTo>
                      <a:lnTo>
                        <a:pt x="21717" y="13526"/>
                      </a:lnTo>
                      <a:cubicBezTo>
                        <a:pt x="21717" y="9144"/>
                        <a:pt x="20574" y="7144"/>
                        <a:pt x="17050" y="7144"/>
                      </a:cubicBezTo>
                      <a:cubicBezTo>
                        <a:pt x="14573" y="7144"/>
                        <a:pt x="10573" y="8954"/>
                        <a:pt x="7811" y="10382"/>
                      </a:cubicBezTo>
                      <a:lnTo>
                        <a:pt x="7811" y="34195"/>
                      </a:lnTo>
                      <a:cubicBezTo>
                        <a:pt x="7811" y="35052"/>
                        <a:pt x="7429" y="35528"/>
                        <a:pt x="6477" y="35528"/>
                      </a:cubicBezTo>
                      <a:lnTo>
                        <a:pt x="1334" y="35528"/>
                      </a:lnTo>
                      <a:cubicBezTo>
                        <a:pt x="381" y="35528"/>
                        <a:pt x="0" y="35052"/>
                        <a:pt x="0" y="34195"/>
                      </a:cubicBezTo>
                      <a:lnTo>
                        <a:pt x="0" y="2000"/>
                      </a:lnTo>
                      <a:cubicBezTo>
                        <a:pt x="0" y="1048"/>
                        <a:pt x="381" y="572"/>
                        <a:pt x="1334" y="572"/>
                      </a:cubicBezTo>
                      <a:lnTo>
                        <a:pt x="6382" y="572"/>
                      </a:lnTo>
                      <a:cubicBezTo>
                        <a:pt x="7429" y="572"/>
                        <a:pt x="7811" y="1143"/>
                        <a:pt x="7811" y="2000"/>
                      </a:cubicBezTo>
                      <a:lnTo>
                        <a:pt x="7811" y="4096"/>
                      </a:lnTo>
                      <a:lnTo>
                        <a:pt x="7906" y="4191"/>
                      </a:lnTo>
                      <a:cubicBezTo>
                        <a:pt x="10668" y="2286"/>
                        <a:pt x="14573" y="95"/>
                        <a:pt x="18574" y="0"/>
                      </a:cubicBezTo>
                      <a:cubicBezTo>
                        <a:pt x="22670" y="0"/>
                        <a:pt x="26098" y="857"/>
                        <a:pt x="28385" y="4953"/>
                      </a:cubicBezTo>
                      <a:cubicBezTo>
                        <a:pt x="32004" y="2286"/>
                        <a:pt x="36386" y="0"/>
                        <a:pt x="40958" y="0"/>
                      </a:cubicBezTo>
                      <a:cubicBezTo>
                        <a:pt x="50387" y="0"/>
                        <a:pt x="51340" y="6096"/>
                        <a:pt x="51340" y="13240"/>
                      </a:cubicBezTo>
                      <a:lnTo>
                        <a:pt x="51340" y="34195"/>
                      </a:lnTo>
                      <a:cubicBezTo>
                        <a:pt x="51149" y="34957"/>
                        <a:pt x="50863" y="35528"/>
                        <a:pt x="49911" y="35528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AEF8432F-5FD7-45AB-A52B-2C3A079B29CC}"/>
                    </a:ext>
                  </a:extLst>
                </p:cNvPr>
                <p:cNvSpPr/>
                <p:nvPr/>
              </p:nvSpPr>
              <p:spPr bwMode="gray">
                <a:xfrm>
                  <a:off x="6022085" y="1869185"/>
                  <a:ext cx="51339" cy="35528"/>
                </a:xfrm>
                <a:custGeom>
                  <a:avLst/>
                  <a:gdLst>
                    <a:gd name="connsiteX0" fmla="*/ 49911 w 51339"/>
                    <a:gd name="connsiteY0" fmla="*/ 35528 h 35528"/>
                    <a:gd name="connsiteX1" fmla="*/ 44768 w 51339"/>
                    <a:gd name="connsiteY1" fmla="*/ 35528 h 35528"/>
                    <a:gd name="connsiteX2" fmla="*/ 43434 w 51339"/>
                    <a:gd name="connsiteY2" fmla="*/ 34195 h 35528"/>
                    <a:gd name="connsiteX3" fmla="*/ 43434 w 51339"/>
                    <a:gd name="connsiteY3" fmla="*/ 13906 h 35528"/>
                    <a:gd name="connsiteX4" fmla="*/ 38576 w 51339"/>
                    <a:gd name="connsiteY4" fmla="*/ 7144 h 35528"/>
                    <a:gd name="connsiteX5" fmla="*/ 29432 w 51339"/>
                    <a:gd name="connsiteY5" fmla="*/ 10382 h 35528"/>
                    <a:gd name="connsiteX6" fmla="*/ 29528 w 51339"/>
                    <a:gd name="connsiteY6" fmla="*/ 14002 h 35528"/>
                    <a:gd name="connsiteX7" fmla="*/ 29528 w 51339"/>
                    <a:gd name="connsiteY7" fmla="*/ 34195 h 35528"/>
                    <a:gd name="connsiteX8" fmla="*/ 28194 w 51339"/>
                    <a:gd name="connsiteY8" fmla="*/ 35528 h 35528"/>
                    <a:gd name="connsiteX9" fmla="*/ 22955 w 51339"/>
                    <a:gd name="connsiteY9" fmla="*/ 35528 h 35528"/>
                    <a:gd name="connsiteX10" fmla="*/ 21717 w 51339"/>
                    <a:gd name="connsiteY10" fmla="*/ 34195 h 35528"/>
                    <a:gd name="connsiteX11" fmla="*/ 21717 w 51339"/>
                    <a:gd name="connsiteY11" fmla="*/ 13526 h 35528"/>
                    <a:gd name="connsiteX12" fmla="*/ 17050 w 51339"/>
                    <a:gd name="connsiteY12" fmla="*/ 7144 h 35528"/>
                    <a:gd name="connsiteX13" fmla="*/ 7811 w 51339"/>
                    <a:gd name="connsiteY13" fmla="*/ 10382 h 35528"/>
                    <a:gd name="connsiteX14" fmla="*/ 7811 w 51339"/>
                    <a:gd name="connsiteY14" fmla="*/ 34195 h 35528"/>
                    <a:gd name="connsiteX15" fmla="*/ 6477 w 51339"/>
                    <a:gd name="connsiteY15" fmla="*/ 35528 h 35528"/>
                    <a:gd name="connsiteX16" fmla="*/ 1334 w 51339"/>
                    <a:gd name="connsiteY16" fmla="*/ 35528 h 35528"/>
                    <a:gd name="connsiteX17" fmla="*/ 0 w 51339"/>
                    <a:gd name="connsiteY17" fmla="*/ 34195 h 35528"/>
                    <a:gd name="connsiteX18" fmla="*/ 0 w 51339"/>
                    <a:gd name="connsiteY18" fmla="*/ 2000 h 35528"/>
                    <a:gd name="connsiteX19" fmla="*/ 1334 w 51339"/>
                    <a:gd name="connsiteY19" fmla="*/ 572 h 35528"/>
                    <a:gd name="connsiteX20" fmla="*/ 6382 w 51339"/>
                    <a:gd name="connsiteY20" fmla="*/ 572 h 35528"/>
                    <a:gd name="connsiteX21" fmla="*/ 7811 w 51339"/>
                    <a:gd name="connsiteY21" fmla="*/ 2000 h 35528"/>
                    <a:gd name="connsiteX22" fmla="*/ 7811 w 51339"/>
                    <a:gd name="connsiteY22" fmla="*/ 4096 h 35528"/>
                    <a:gd name="connsiteX23" fmla="*/ 7906 w 51339"/>
                    <a:gd name="connsiteY23" fmla="*/ 4191 h 35528"/>
                    <a:gd name="connsiteX24" fmla="*/ 18574 w 51339"/>
                    <a:gd name="connsiteY24" fmla="*/ 0 h 35528"/>
                    <a:gd name="connsiteX25" fmla="*/ 28385 w 51339"/>
                    <a:gd name="connsiteY25" fmla="*/ 4953 h 35528"/>
                    <a:gd name="connsiteX26" fmla="*/ 40958 w 51339"/>
                    <a:gd name="connsiteY26" fmla="*/ 0 h 35528"/>
                    <a:gd name="connsiteX27" fmla="*/ 51340 w 51339"/>
                    <a:gd name="connsiteY27" fmla="*/ 13240 h 35528"/>
                    <a:gd name="connsiteX28" fmla="*/ 51340 w 51339"/>
                    <a:gd name="connsiteY28" fmla="*/ 34195 h 35528"/>
                    <a:gd name="connsiteX29" fmla="*/ 49911 w 51339"/>
                    <a:gd name="connsiteY29" fmla="*/ 35528 h 3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1339" h="35528">
                      <a:moveTo>
                        <a:pt x="49911" y="35528"/>
                      </a:moveTo>
                      <a:lnTo>
                        <a:pt x="44768" y="35528"/>
                      </a:lnTo>
                      <a:cubicBezTo>
                        <a:pt x="43720" y="35528"/>
                        <a:pt x="43434" y="35052"/>
                        <a:pt x="43434" y="34195"/>
                      </a:cubicBezTo>
                      <a:lnTo>
                        <a:pt x="43434" y="13906"/>
                      </a:lnTo>
                      <a:cubicBezTo>
                        <a:pt x="43434" y="8668"/>
                        <a:pt x="42196" y="7144"/>
                        <a:pt x="38576" y="7144"/>
                      </a:cubicBezTo>
                      <a:cubicBezTo>
                        <a:pt x="35909" y="7144"/>
                        <a:pt x="31623" y="9239"/>
                        <a:pt x="29432" y="10382"/>
                      </a:cubicBezTo>
                      <a:cubicBezTo>
                        <a:pt x="29432" y="11049"/>
                        <a:pt x="29528" y="12383"/>
                        <a:pt x="29528" y="14002"/>
                      </a:cubicBezTo>
                      <a:lnTo>
                        <a:pt x="29528" y="34195"/>
                      </a:lnTo>
                      <a:cubicBezTo>
                        <a:pt x="29528" y="35052"/>
                        <a:pt x="29242" y="35528"/>
                        <a:pt x="28194" y="35528"/>
                      </a:cubicBezTo>
                      <a:lnTo>
                        <a:pt x="22955" y="35528"/>
                      </a:lnTo>
                      <a:cubicBezTo>
                        <a:pt x="22003" y="35528"/>
                        <a:pt x="21717" y="35052"/>
                        <a:pt x="21717" y="34195"/>
                      </a:cubicBezTo>
                      <a:lnTo>
                        <a:pt x="21717" y="13526"/>
                      </a:lnTo>
                      <a:cubicBezTo>
                        <a:pt x="21717" y="9144"/>
                        <a:pt x="20574" y="7144"/>
                        <a:pt x="17050" y="7144"/>
                      </a:cubicBezTo>
                      <a:cubicBezTo>
                        <a:pt x="14573" y="7144"/>
                        <a:pt x="10573" y="8954"/>
                        <a:pt x="7811" y="10382"/>
                      </a:cubicBezTo>
                      <a:lnTo>
                        <a:pt x="7811" y="34195"/>
                      </a:lnTo>
                      <a:cubicBezTo>
                        <a:pt x="7811" y="35052"/>
                        <a:pt x="7429" y="35528"/>
                        <a:pt x="6477" y="35528"/>
                      </a:cubicBezTo>
                      <a:lnTo>
                        <a:pt x="1334" y="35528"/>
                      </a:lnTo>
                      <a:cubicBezTo>
                        <a:pt x="381" y="35528"/>
                        <a:pt x="0" y="35052"/>
                        <a:pt x="0" y="34195"/>
                      </a:cubicBezTo>
                      <a:lnTo>
                        <a:pt x="0" y="2000"/>
                      </a:lnTo>
                      <a:cubicBezTo>
                        <a:pt x="0" y="1048"/>
                        <a:pt x="381" y="572"/>
                        <a:pt x="1334" y="572"/>
                      </a:cubicBezTo>
                      <a:lnTo>
                        <a:pt x="6382" y="572"/>
                      </a:lnTo>
                      <a:cubicBezTo>
                        <a:pt x="7429" y="572"/>
                        <a:pt x="7811" y="1143"/>
                        <a:pt x="7811" y="2000"/>
                      </a:cubicBezTo>
                      <a:lnTo>
                        <a:pt x="7811" y="4096"/>
                      </a:lnTo>
                      <a:lnTo>
                        <a:pt x="7906" y="4191"/>
                      </a:lnTo>
                      <a:cubicBezTo>
                        <a:pt x="10668" y="2286"/>
                        <a:pt x="14573" y="95"/>
                        <a:pt x="18574" y="0"/>
                      </a:cubicBezTo>
                      <a:cubicBezTo>
                        <a:pt x="22670" y="0"/>
                        <a:pt x="26099" y="857"/>
                        <a:pt x="28385" y="4953"/>
                      </a:cubicBezTo>
                      <a:cubicBezTo>
                        <a:pt x="32004" y="2286"/>
                        <a:pt x="36386" y="0"/>
                        <a:pt x="40958" y="0"/>
                      </a:cubicBezTo>
                      <a:cubicBezTo>
                        <a:pt x="50387" y="0"/>
                        <a:pt x="51340" y="6096"/>
                        <a:pt x="51340" y="13240"/>
                      </a:cubicBezTo>
                      <a:lnTo>
                        <a:pt x="51340" y="34195"/>
                      </a:lnTo>
                      <a:cubicBezTo>
                        <a:pt x="51149" y="34957"/>
                        <a:pt x="50863" y="35528"/>
                        <a:pt x="49911" y="35528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9E188056-9ED0-4907-8F04-E299864C75AB}"/>
                    </a:ext>
                  </a:extLst>
                </p:cNvPr>
                <p:cNvSpPr/>
                <p:nvPr/>
              </p:nvSpPr>
              <p:spPr bwMode="gray">
                <a:xfrm>
                  <a:off x="6078949" y="1856422"/>
                  <a:ext cx="8382" cy="48196"/>
                </a:xfrm>
                <a:custGeom>
                  <a:avLst/>
                  <a:gdLst>
                    <a:gd name="connsiteX0" fmla="*/ 7906 w 8382"/>
                    <a:gd name="connsiteY0" fmla="*/ 46863 h 48196"/>
                    <a:gd name="connsiteX1" fmla="*/ 6668 w 8382"/>
                    <a:gd name="connsiteY1" fmla="*/ 48196 h 48196"/>
                    <a:gd name="connsiteX2" fmla="*/ 1619 w 8382"/>
                    <a:gd name="connsiteY2" fmla="*/ 48196 h 48196"/>
                    <a:gd name="connsiteX3" fmla="*/ 191 w 8382"/>
                    <a:gd name="connsiteY3" fmla="*/ 46863 h 48196"/>
                    <a:gd name="connsiteX4" fmla="*/ 191 w 8382"/>
                    <a:gd name="connsiteY4" fmla="*/ 14573 h 48196"/>
                    <a:gd name="connsiteX5" fmla="*/ 1619 w 8382"/>
                    <a:gd name="connsiteY5" fmla="*/ 13240 h 48196"/>
                    <a:gd name="connsiteX6" fmla="*/ 6668 w 8382"/>
                    <a:gd name="connsiteY6" fmla="*/ 13240 h 48196"/>
                    <a:gd name="connsiteX7" fmla="*/ 7906 w 8382"/>
                    <a:gd name="connsiteY7" fmla="*/ 14573 h 48196"/>
                    <a:gd name="connsiteX8" fmla="*/ 7906 w 8382"/>
                    <a:gd name="connsiteY8" fmla="*/ 46863 h 48196"/>
                    <a:gd name="connsiteX9" fmla="*/ 4191 w 8382"/>
                    <a:gd name="connsiteY9" fmla="*/ 8192 h 48196"/>
                    <a:gd name="connsiteX10" fmla="*/ 0 w 8382"/>
                    <a:gd name="connsiteY10" fmla="*/ 4096 h 48196"/>
                    <a:gd name="connsiteX11" fmla="*/ 4191 w 8382"/>
                    <a:gd name="connsiteY11" fmla="*/ 0 h 48196"/>
                    <a:gd name="connsiteX12" fmla="*/ 8382 w 8382"/>
                    <a:gd name="connsiteY12" fmla="*/ 4096 h 48196"/>
                    <a:gd name="connsiteX13" fmla="*/ 4191 w 8382"/>
                    <a:gd name="connsiteY13" fmla="*/ 8192 h 4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82" h="48196">
                      <a:moveTo>
                        <a:pt x="7906" y="46863"/>
                      </a:moveTo>
                      <a:cubicBezTo>
                        <a:pt x="7906" y="47625"/>
                        <a:pt x="7620" y="48196"/>
                        <a:pt x="6668" y="48196"/>
                      </a:cubicBezTo>
                      <a:lnTo>
                        <a:pt x="1619" y="48196"/>
                      </a:lnTo>
                      <a:cubicBezTo>
                        <a:pt x="667" y="48196"/>
                        <a:pt x="191" y="47720"/>
                        <a:pt x="191" y="46863"/>
                      </a:cubicBezTo>
                      <a:lnTo>
                        <a:pt x="191" y="14573"/>
                      </a:lnTo>
                      <a:cubicBezTo>
                        <a:pt x="191" y="13621"/>
                        <a:pt x="667" y="13240"/>
                        <a:pt x="1619" y="13240"/>
                      </a:cubicBezTo>
                      <a:lnTo>
                        <a:pt x="6668" y="13240"/>
                      </a:lnTo>
                      <a:cubicBezTo>
                        <a:pt x="7620" y="13240"/>
                        <a:pt x="7906" y="13811"/>
                        <a:pt x="7906" y="14573"/>
                      </a:cubicBezTo>
                      <a:lnTo>
                        <a:pt x="7906" y="46863"/>
                      </a:lnTo>
                      <a:close/>
                      <a:moveTo>
                        <a:pt x="4191" y="8192"/>
                      </a:moveTo>
                      <a:cubicBezTo>
                        <a:pt x="476" y="8192"/>
                        <a:pt x="0" y="6096"/>
                        <a:pt x="0" y="4096"/>
                      </a:cubicBezTo>
                      <a:cubicBezTo>
                        <a:pt x="0" y="1810"/>
                        <a:pt x="762" y="0"/>
                        <a:pt x="4191" y="0"/>
                      </a:cubicBezTo>
                      <a:cubicBezTo>
                        <a:pt x="7715" y="0"/>
                        <a:pt x="8382" y="1619"/>
                        <a:pt x="8382" y="4096"/>
                      </a:cubicBezTo>
                      <a:cubicBezTo>
                        <a:pt x="8382" y="6191"/>
                        <a:pt x="7715" y="8192"/>
                        <a:pt x="4191" y="8192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EED6A9BF-F72D-48BB-B028-8541D8181AA7}"/>
                    </a:ext>
                  </a:extLst>
                </p:cNvPr>
                <p:cNvSpPr/>
                <p:nvPr/>
              </p:nvSpPr>
              <p:spPr bwMode="gray">
                <a:xfrm>
                  <a:off x="6091946" y="1868995"/>
                  <a:ext cx="27103" cy="36290"/>
                </a:xfrm>
                <a:custGeom>
                  <a:avLst/>
                  <a:gdLst>
                    <a:gd name="connsiteX0" fmla="*/ 12626 w 27103"/>
                    <a:gd name="connsiteY0" fmla="*/ 36290 h 36290"/>
                    <a:gd name="connsiteX1" fmla="*/ 1577 w 27103"/>
                    <a:gd name="connsiteY1" fmla="*/ 34766 h 36290"/>
                    <a:gd name="connsiteX2" fmla="*/ 53 w 27103"/>
                    <a:gd name="connsiteY2" fmla="*/ 32385 h 36290"/>
                    <a:gd name="connsiteX3" fmla="*/ 529 w 27103"/>
                    <a:gd name="connsiteY3" fmla="*/ 30004 h 36290"/>
                    <a:gd name="connsiteX4" fmla="*/ 2434 w 27103"/>
                    <a:gd name="connsiteY4" fmla="*/ 28956 h 36290"/>
                    <a:gd name="connsiteX5" fmla="*/ 12531 w 27103"/>
                    <a:gd name="connsiteY5" fmla="*/ 29813 h 36290"/>
                    <a:gd name="connsiteX6" fmla="*/ 18912 w 27103"/>
                    <a:gd name="connsiteY6" fmla="*/ 25717 h 36290"/>
                    <a:gd name="connsiteX7" fmla="*/ 13197 w 27103"/>
                    <a:gd name="connsiteY7" fmla="*/ 21050 h 36290"/>
                    <a:gd name="connsiteX8" fmla="*/ 53 w 27103"/>
                    <a:gd name="connsiteY8" fmla="*/ 10763 h 36290"/>
                    <a:gd name="connsiteX9" fmla="*/ 13483 w 27103"/>
                    <a:gd name="connsiteY9" fmla="*/ 0 h 36290"/>
                    <a:gd name="connsiteX10" fmla="*/ 24342 w 27103"/>
                    <a:gd name="connsiteY10" fmla="*/ 1524 h 36290"/>
                    <a:gd name="connsiteX11" fmla="*/ 25866 w 27103"/>
                    <a:gd name="connsiteY11" fmla="*/ 3715 h 36290"/>
                    <a:gd name="connsiteX12" fmla="*/ 25294 w 27103"/>
                    <a:gd name="connsiteY12" fmla="*/ 6286 h 36290"/>
                    <a:gd name="connsiteX13" fmla="*/ 23389 w 27103"/>
                    <a:gd name="connsiteY13" fmla="*/ 7334 h 36290"/>
                    <a:gd name="connsiteX14" fmla="*/ 13674 w 27103"/>
                    <a:gd name="connsiteY14" fmla="*/ 6572 h 36290"/>
                    <a:gd name="connsiteX15" fmla="*/ 8054 w 27103"/>
                    <a:gd name="connsiteY15" fmla="*/ 10573 h 36290"/>
                    <a:gd name="connsiteX16" fmla="*/ 14150 w 27103"/>
                    <a:gd name="connsiteY16" fmla="*/ 14383 h 36290"/>
                    <a:gd name="connsiteX17" fmla="*/ 27104 w 27103"/>
                    <a:gd name="connsiteY17" fmla="*/ 25241 h 36290"/>
                    <a:gd name="connsiteX18" fmla="*/ 12626 w 27103"/>
                    <a:gd name="connsiteY18" fmla="*/ 36290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103" h="36290">
                      <a:moveTo>
                        <a:pt x="12626" y="36290"/>
                      </a:moveTo>
                      <a:cubicBezTo>
                        <a:pt x="9102" y="36290"/>
                        <a:pt x="4244" y="35814"/>
                        <a:pt x="1577" y="34766"/>
                      </a:cubicBezTo>
                      <a:cubicBezTo>
                        <a:pt x="148" y="34195"/>
                        <a:pt x="-138" y="33528"/>
                        <a:pt x="53" y="32385"/>
                      </a:cubicBezTo>
                      <a:lnTo>
                        <a:pt x="529" y="30004"/>
                      </a:lnTo>
                      <a:cubicBezTo>
                        <a:pt x="719" y="28861"/>
                        <a:pt x="1291" y="28765"/>
                        <a:pt x="2434" y="28956"/>
                      </a:cubicBezTo>
                      <a:cubicBezTo>
                        <a:pt x="5577" y="29432"/>
                        <a:pt x="10149" y="29813"/>
                        <a:pt x="12531" y="29813"/>
                      </a:cubicBezTo>
                      <a:cubicBezTo>
                        <a:pt x="17102" y="29813"/>
                        <a:pt x="18912" y="28575"/>
                        <a:pt x="18912" y="25717"/>
                      </a:cubicBezTo>
                      <a:cubicBezTo>
                        <a:pt x="18912" y="22384"/>
                        <a:pt x="17674" y="21717"/>
                        <a:pt x="13197" y="21050"/>
                      </a:cubicBezTo>
                      <a:cubicBezTo>
                        <a:pt x="6149" y="20002"/>
                        <a:pt x="53" y="18574"/>
                        <a:pt x="53" y="10763"/>
                      </a:cubicBezTo>
                      <a:cubicBezTo>
                        <a:pt x="53" y="3715"/>
                        <a:pt x="5482" y="0"/>
                        <a:pt x="13483" y="0"/>
                      </a:cubicBezTo>
                      <a:cubicBezTo>
                        <a:pt x="16436" y="0"/>
                        <a:pt x="21294" y="476"/>
                        <a:pt x="24342" y="1524"/>
                      </a:cubicBezTo>
                      <a:cubicBezTo>
                        <a:pt x="25580" y="2000"/>
                        <a:pt x="26056" y="2572"/>
                        <a:pt x="25866" y="3715"/>
                      </a:cubicBezTo>
                      <a:lnTo>
                        <a:pt x="25294" y="6286"/>
                      </a:lnTo>
                      <a:cubicBezTo>
                        <a:pt x="25103" y="7334"/>
                        <a:pt x="24627" y="7429"/>
                        <a:pt x="23389" y="7334"/>
                      </a:cubicBezTo>
                      <a:cubicBezTo>
                        <a:pt x="20341" y="6953"/>
                        <a:pt x="16341" y="6572"/>
                        <a:pt x="13674" y="6572"/>
                      </a:cubicBezTo>
                      <a:cubicBezTo>
                        <a:pt x="9102" y="6572"/>
                        <a:pt x="8054" y="7906"/>
                        <a:pt x="8054" y="10573"/>
                      </a:cubicBezTo>
                      <a:cubicBezTo>
                        <a:pt x="8054" y="13335"/>
                        <a:pt x="9768" y="13716"/>
                        <a:pt x="14150" y="14383"/>
                      </a:cubicBezTo>
                      <a:cubicBezTo>
                        <a:pt x="20912" y="15430"/>
                        <a:pt x="27104" y="16764"/>
                        <a:pt x="27104" y="25241"/>
                      </a:cubicBezTo>
                      <a:cubicBezTo>
                        <a:pt x="27009" y="33528"/>
                        <a:pt x="19960" y="36290"/>
                        <a:pt x="12626" y="36290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87F247C-D9CE-4B91-921B-13C66C5BEC17}"/>
                    </a:ext>
                  </a:extLst>
                </p:cNvPr>
                <p:cNvSpPr/>
                <p:nvPr/>
              </p:nvSpPr>
              <p:spPr bwMode="gray">
                <a:xfrm>
                  <a:off x="6121854" y="1868995"/>
                  <a:ext cx="27103" cy="36290"/>
                </a:xfrm>
                <a:custGeom>
                  <a:avLst/>
                  <a:gdLst>
                    <a:gd name="connsiteX0" fmla="*/ 12626 w 27103"/>
                    <a:gd name="connsiteY0" fmla="*/ 36290 h 36290"/>
                    <a:gd name="connsiteX1" fmla="*/ 1577 w 27103"/>
                    <a:gd name="connsiteY1" fmla="*/ 34766 h 36290"/>
                    <a:gd name="connsiteX2" fmla="*/ 53 w 27103"/>
                    <a:gd name="connsiteY2" fmla="*/ 32385 h 36290"/>
                    <a:gd name="connsiteX3" fmla="*/ 529 w 27103"/>
                    <a:gd name="connsiteY3" fmla="*/ 30004 h 36290"/>
                    <a:gd name="connsiteX4" fmla="*/ 2434 w 27103"/>
                    <a:gd name="connsiteY4" fmla="*/ 28956 h 36290"/>
                    <a:gd name="connsiteX5" fmla="*/ 12530 w 27103"/>
                    <a:gd name="connsiteY5" fmla="*/ 29813 h 36290"/>
                    <a:gd name="connsiteX6" fmla="*/ 18912 w 27103"/>
                    <a:gd name="connsiteY6" fmla="*/ 25717 h 36290"/>
                    <a:gd name="connsiteX7" fmla="*/ 13197 w 27103"/>
                    <a:gd name="connsiteY7" fmla="*/ 21050 h 36290"/>
                    <a:gd name="connsiteX8" fmla="*/ 53 w 27103"/>
                    <a:gd name="connsiteY8" fmla="*/ 10763 h 36290"/>
                    <a:gd name="connsiteX9" fmla="*/ 13483 w 27103"/>
                    <a:gd name="connsiteY9" fmla="*/ 0 h 36290"/>
                    <a:gd name="connsiteX10" fmla="*/ 24341 w 27103"/>
                    <a:gd name="connsiteY10" fmla="*/ 1524 h 36290"/>
                    <a:gd name="connsiteX11" fmla="*/ 25865 w 27103"/>
                    <a:gd name="connsiteY11" fmla="*/ 3715 h 36290"/>
                    <a:gd name="connsiteX12" fmla="*/ 25294 w 27103"/>
                    <a:gd name="connsiteY12" fmla="*/ 6286 h 36290"/>
                    <a:gd name="connsiteX13" fmla="*/ 23389 w 27103"/>
                    <a:gd name="connsiteY13" fmla="*/ 7334 h 36290"/>
                    <a:gd name="connsiteX14" fmla="*/ 13673 w 27103"/>
                    <a:gd name="connsiteY14" fmla="*/ 6572 h 36290"/>
                    <a:gd name="connsiteX15" fmla="*/ 8054 w 27103"/>
                    <a:gd name="connsiteY15" fmla="*/ 10573 h 36290"/>
                    <a:gd name="connsiteX16" fmla="*/ 14150 w 27103"/>
                    <a:gd name="connsiteY16" fmla="*/ 14383 h 36290"/>
                    <a:gd name="connsiteX17" fmla="*/ 27104 w 27103"/>
                    <a:gd name="connsiteY17" fmla="*/ 25241 h 36290"/>
                    <a:gd name="connsiteX18" fmla="*/ 12626 w 27103"/>
                    <a:gd name="connsiteY18" fmla="*/ 36290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103" h="36290">
                      <a:moveTo>
                        <a:pt x="12626" y="36290"/>
                      </a:moveTo>
                      <a:cubicBezTo>
                        <a:pt x="9006" y="36290"/>
                        <a:pt x="4244" y="35814"/>
                        <a:pt x="1577" y="34766"/>
                      </a:cubicBezTo>
                      <a:cubicBezTo>
                        <a:pt x="148" y="34195"/>
                        <a:pt x="-138" y="33528"/>
                        <a:pt x="53" y="32385"/>
                      </a:cubicBezTo>
                      <a:lnTo>
                        <a:pt x="529" y="30004"/>
                      </a:lnTo>
                      <a:cubicBezTo>
                        <a:pt x="719" y="28861"/>
                        <a:pt x="1291" y="28765"/>
                        <a:pt x="2434" y="28956"/>
                      </a:cubicBezTo>
                      <a:cubicBezTo>
                        <a:pt x="5577" y="29432"/>
                        <a:pt x="10149" y="29813"/>
                        <a:pt x="12530" y="29813"/>
                      </a:cubicBezTo>
                      <a:cubicBezTo>
                        <a:pt x="17102" y="29813"/>
                        <a:pt x="18912" y="28575"/>
                        <a:pt x="18912" y="25717"/>
                      </a:cubicBezTo>
                      <a:cubicBezTo>
                        <a:pt x="18912" y="22384"/>
                        <a:pt x="17674" y="21717"/>
                        <a:pt x="13197" y="21050"/>
                      </a:cubicBezTo>
                      <a:cubicBezTo>
                        <a:pt x="6244" y="20002"/>
                        <a:pt x="53" y="18574"/>
                        <a:pt x="53" y="10763"/>
                      </a:cubicBezTo>
                      <a:cubicBezTo>
                        <a:pt x="53" y="3715"/>
                        <a:pt x="5482" y="0"/>
                        <a:pt x="13483" y="0"/>
                      </a:cubicBezTo>
                      <a:cubicBezTo>
                        <a:pt x="16436" y="0"/>
                        <a:pt x="21294" y="476"/>
                        <a:pt x="24341" y="1524"/>
                      </a:cubicBezTo>
                      <a:cubicBezTo>
                        <a:pt x="25580" y="2000"/>
                        <a:pt x="26056" y="2572"/>
                        <a:pt x="25865" y="3715"/>
                      </a:cubicBezTo>
                      <a:lnTo>
                        <a:pt x="25294" y="6286"/>
                      </a:lnTo>
                      <a:cubicBezTo>
                        <a:pt x="25103" y="7334"/>
                        <a:pt x="24627" y="7429"/>
                        <a:pt x="23389" y="7334"/>
                      </a:cubicBezTo>
                      <a:cubicBezTo>
                        <a:pt x="20341" y="6953"/>
                        <a:pt x="16340" y="6572"/>
                        <a:pt x="13673" y="6572"/>
                      </a:cubicBezTo>
                      <a:cubicBezTo>
                        <a:pt x="9102" y="6572"/>
                        <a:pt x="8054" y="7906"/>
                        <a:pt x="8054" y="10573"/>
                      </a:cubicBezTo>
                      <a:cubicBezTo>
                        <a:pt x="8054" y="13335"/>
                        <a:pt x="9768" y="13716"/>
                        <a:pt x="14150" y="14383"/>
                      </a:cubicBezTo>
                      <a:cubicBezTo>
                        <a:pt x="20912" y="15430"/>
                        <a:pt x="27104" y="16764"/>
                        <a:pt x="27104" y="25241"/>
                      </a:cubicBezTo>
                      <a:cubicBezTo>
                        <a:pt x="27008" y="33528"/>
                        <a:pt x="19960" y="36290"/>
                        <a:pt x="12626" y="36290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A421E62A-EC28-4500-8E4F-F3B56749D3A1}"/>
                    </a:ext>
                  </a:extLst>
                </p:cNvPr>
                <p:cNvSpPr/>
                <p:nvPr/>
              </p:nvSpPr>
              <p:spPr bwMode="gray">
                <a:xfrm>
                  <a:off x="6153435" y="1856422"/>
                  <a:ext cx="8382" cy="48196"/>
                </a:xfrm>
                <a:custGeom>
                  <a:avLst/>
                  <a:gdLst>
                    <a:gd name="connsiteX0" fmla="*/ 8001 w 8382"/>
                    <a:gd name="connsiteY0" fmla="*/ 46863 h 48196"/>
                    <a:gd name="connsiteX1" fmla="*/ 6763 w 8382"/>
                    <a:gd name="connsiteY1" fmla="*/ 48196 h 48196"/>
                    <a:gd name="connsiteX2" fmla="*/ 1714 w 8382"/>
                    <a:gd name="connsiteY2" fmla="*/ 48196 h 48196"/>
                    <a:gd name="connsiteX3" fmla="*/ 286 w 8382"/>
                    <a:gd name="connsiteY3" fmla="*/ 46863 h 48196"/>
                    <a:gd name="connsiteX4" fmla="*/ 286 w 8382"/>
                    <a:gd name="connsiteY4" fmla="*/ 14573 h 48196"/>
                    <a:gd name="connsiteX5" fmla="*/ 1714 w 8382"/>
                    <a:gd name="connsiteY5" fmla="*/ 13240 h 48196"/>
                    <a:gd name="connsiteX6" fmla="*/ 6763 w 8382"/>
                    <a:gd name="connsiteY6" fmla="*/ 13240 h 48196"/>
                    <a:gd name="connsiteX7" fmla="*/ 8001 w 8382"/>
                    <a:gd name="connsiteY7" fmla="*/ 14573 h 48196"/>
                    <a:gd name="connsiteX8" fmla="*/ 8001 w 8382"/>
                    <a:gd name="connsiteY8" fmla="*/ 46863 h 48196"/>
                    <a:gd name="connsiteX9" fmla="*/ 4191 w 8382"/>
                    <a:gd name="connsiteY9" fmla="*/ 8192 h 48196"/>
                    <a:gd name="connsiteX10" fmla="*/ 0 w 8382"/>
                    <a:gd name="connsiteY10" fmla="*/ 4096 h 48196"/>
                    <a:gd name="connsiteX11" fmla="*/ 4191 w 8382"/>
                    <a:gd name="connsiteY11" fmla="*/ 0 h 48196"/>
                    <a:gd name="connsiteX12" fmla="*/ 8382 w 8382"/>
                    <a:gd name="connsiteY12" fmla="*/ 4096 h 48196"/>
                    <a:gd name="connsiteX13" fmla="*/ 4191 w 8382"/>
                    <a:gd name="connsiteY13" fmla="*/ 8192 h 4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82" h="48196">
                      <a:moveTo>
                        <a:pt x="8001" y="46863"/>
                      </a:moveTo>
                      <a:cubicBezTo>
                        <a:pt x="8001" y="47625"/>
                        <a:pt x="7715" y="48196"/>
                        <a:pt x="6763" y="48196"/>
                      </a:cubicBezTo>
                      <a:lnTo>
                        <a:pt x="1714" y="48196"/>
                      </a:lnTo>
                      <a:cubicBezTo>
                        <a:pt x="762" y="48196"/>
                        <a:pt x="286" y="47720"/>
                        <a:pt x="286" y="46863"/>
                      </a:cubicBezTo>
                      <a:lnTo>
                        <a:pt x="286" y="14573"/>
                      </a:lnTo>
                      <a:cubicBezTo>
                        <a:pt x="286" y="13621"/>
                        <a:pt x="667" y="13240"/>
                        <a:pt x="1714" y="13240"/>
                      </a:cubicBezTo>
                      <a:lnTo>
                        <a:pt x="6763" y="13240"/>
                      </a:lnTo>
                      <a:cubicBezTo>
                        <a:pt x="7715" y="13240"/>
                        <a:pt x="8001" y="13811"/>
                        <a:pt x="8001" y="14573"/>
                      </a:cubicBezTo>
                      <a:lnTo>
                        <a:pt x="8001" y="46863"/>
                      </a:lnTo>
                      <a:close/>
                      <a:moveTo>
                        <a:pt x="4191" y="8192"/>
                      </a:moveTo>
                      <a:cubicBezTo>
                        <a:pt x="476" y="8192"/>
                        <a:pt x="0" y="6096"/>
                        <a:pt x="0" y="4096"/>
                      </a:cubicBezTo>
                      <a:cubicBezTo>
                        <a:pt x="0" y="1810"/>
                        <a:pt x="762" y="0"/>
                        <a:pt x="4191" y="0"/>
                      </a:cubicBezTo>
                      <a:cubicBezTo>
                        <a:pt x="7715" y="0"/>
                        <a:pt x="8382" y="1619"/>
                        <a:pt x="8382" y="4096"/>
                      </a:cubicBezTo>
                      <a:cubicBezTo>
                        <a:pt x="8382" y="6191"/>
                        <a:pt x="7715" y="8192"/>
                        <a:pt x="4191" y="8192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5F4A5249-9BBA-4422-9721-085D8F74B8EF}"/>
                    </a:ext>
                  </a:extLst>
                </p:cNvPr>
                <p:cNvSpPr/>
                <p:nvPr/>
              </p:nvSpPr>
              <p:spPr bwMode="gray">
                <a:xfrm>
                  <a:off x="6166675" y="1868995"/>
                  <a:ext cx="31051" cy="36290"/>
                </a:xfrm>
                <a:custGeom>
                  <a:avLst/>
                  <a:gdLst>
                    <a:gd name="connsiteX0" fmla="*/ 15335 w 31051"/>
                    <a:gd name="connsiteY0" fmla="*/ 6858 h 36290"/>
                    <a:gd name="connsiteX1" fmla="*/ 7906 w 31051"/>
                    <a:gd name="connsiteY1" fmla="*/ 18098 h 36290"/>
                    <a:gd name="connsiteX2" fmla="*/ 15240 w 31051"/>
                    <a:gd name="connsiteY2" fmla="*/ 29337 h 36290"/>
                    <a:gd name="connsiteX3" fmla="*/ 23050 w 31051"/>
                    <a:gd name="connsiteY3" fmla="*/ 18098 h 36290"/>
                    <a:gd name="connsiteX4" fmla="*/ 15335 w 31051"/>
                    <a:gd name="connsiteY4" fmla="*/ 6858 h 36290"/>
                    <a:gd name="connsiteX5" fmla="*/ 15240 w 31051"/>
                    <a:gd name="connsiteY5" fmla="*/ 36290 h 36290"/>
                    <a:gd name="connsiteX6" fmla="*/ 0 w 31051"/>
                    <a:gd name="connsiteY6" fmla="*/ 17621 h 36290"/>
                    <a:gd name="connsiteX7" fmla="*/ 15240 w 31051"/>
                    <a:gd name="connsiteY7" fmla="*/ 0 h 36290"/>
                    <a:gd name="connsiteX8" fmla="*/ 31051 w 31051"/>
                    <a:gd name="connsiteY8" fmla="*/ 17621 h 36290"/>
                    <a:gd name="connsiteX9" fmla="*/ 15240 w 31051"/>
                    <a:gd name="connsiteY9" fmla="*/ 36290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51" h="36290">
                      <a:moveTo>
                        <a:pt x="15335" y="6858"/>
                      </a:moveTo>
                      <a:cubicBezTo>
                        <a:pt x="9239" y="6858"/>
                        <a:pt x="7906" y="10668"/>
                        <a:pt x="7906" y="18098"/>
                      </a:cubicBezTo>
                      <a:cubicBezTo>
                        <a:pt x="7906" y="25717"/>
                        <a:pt x="9239" y="29337"/>
                        <a:pt x="15240" y="29337"/>
                      </a:cubicBezTo>
                      <a:cubicBezTo>
                        <a:pt x="21717" y="29337"/>
                        <a:pt x="23050" y="25717"/>
                        <a:pt x="23050" y="18098"/>
                      </a:cubicBezTo>
                      <a:cubicBezTo>
                        <a:pt x="23050" y="10573"/>
                        <a:pt x="21812" y="6858"/>
                        <a:pt x="15335" y="6858"/>
                      </a:cubicBezTo>
                      <a:moveTo>
                        <a:pt x="15240" y="36290"/>
                      </a:moveTo>
                      <a:cubicBezTo>
                        <a:pt x="857" y="36290"/>
                        <a:pt x="0" y="25813"/>
                        <a:pt x="0" y="17621"/>
                      </a:cubicBezTo>
                      <a:cubicBezTo>
                        <a:pt x="0" y="10954"/>
                        <a:pt x="1524" y="0"/>
                        <a:pt x="15240" y="0"/>
                      </a:cubicBezTo>
                      <a:cubicBezTo>
                        <a:pt x="29051" y="0"/>
                        <a:pt x="31051" y="9239"/>
                        <a:pt x="31051" y="17621"/>
                      </a:cubicBezTo>
                      <a:cubicBezTo>
                        <a:pt x="31051" y="25717"/>
                        <a:pt x="30004" y="36290"/>
                        <a:pt x="15240" y="36290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7" name="Graphic 18">
                <a:extLst>
                  <a:ext uri="{FF2B5EF4-FFF2-40B4-BE49-F238E27FC236}">
                    <a16:creationId xmlns:a16="http://schemas.microsoft.com/office/drawing/2014/main" id="{8ADC51DB-EA63-49FF-8C24-A5F8FC7CF57A}"/>
                  </a:ext>
                </a:extLst>
              </p:cNvPr>
              <p:cNvGrpSpPr/>
              <p:nvPr/>
            </p:nvGrpSpPr>
            <p:grpSpPr bwMode="gray">
              <a:xfrm>
                <a:off x="16300363" y="234791"/>
                <a:ext cx="577691" cy="670750"/>
                <a:chOff x="5654611" y="1234916"/>
                <a:chExt cx="577691" cy="67075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47EA45DC-04E1-4CCD-8ECA-02B99B2CACE4}"/>
                    </a:ext>
                  </a:extLst>
                </p:cNvPr>
                <p:cNvSpPr/>
                <p:nvPr/>
              </p:nvSpPr>
              <p:spPr bwMode="gray">
                <a:xfrm>
                  <a:off x="6201917" y="1870043"/>
                  <a:ext cx="30384" cy="35623"/>
                </a:xfrm>
                <a:custGeom>
                  <a:avLst/>
                  <a:gdLst>
                    <a:gd name="connsiteX0" fmla="*/ 29051 w 30384"/>
                    <a:gd name="connsiteY0" fmla="*/ 35528 h 35623"/>
                    <a:gd name="connsiteX1" fmla="*/ 23908 w 30384"/>
                    <a:gd name="connsiteY1" fmla="*/ 35528 h 35623"/>
                    <a:gd name="connsiteX2" fmla="*/ 22574 w 30384"/>
                    <a:gd name="connsiteY2" fmla="*/ 34195 h 35623"/>
                    <a:gd name="connsiteX3" fmla="*/ 22670 w 30384"/>
                    <a:gd name="connsiteY3" fmla="*/ 14097 h 35623"/>
                    <a:gd name="connsiteX4" fmla="*/ 17526 w 30384"/>
                    <a:gd name="connsiteY4" fmla="*/ 7144 h 35623"/>
                    <a:gd name="connsiteX5" fmla="*/ 7715 w 30384"/>
                    <a:gd name="connsiteY5" fmla="*/ 10382 h 35623"/>
                    <a:gd name="connsiteX6" fmla="*/ 7715 w 30384"/>
                    <a:gd name="connsiteY6" fmla="*/ 34290 h 35623"/>
                    <a:gd name="connsiteX7" fmla="*/ 6382 w 30384"/>
                    <a:gd name="connsiteY7" fmla="*/ 35623 h 35623"/>
                    <a:gd name="connsiteX8" fmla="*/ 1334 w 30384"/>
                    <a:gd name="connsiteY8" fmla="*/ 35623 h 35623"/>
                    <a:gd name="connsiteX9" fmla="*/ 0 w 30384"/>
                    <a:gd name="connsiteY9" fmla="*/ 34290 h 35623"/>
                    <a:gd name="connsiteX10" fmla="*/ 0 w 30384"/>
                    <a:gd name="connsiteY10" fmla="*/ 2000 h 35623"/>
                    <a:gd name="connsiteX11" fmla="*/ 1334 w 30384"/>
                    <a:gd name="connsiteY11" fmla="*/ 571 h 35623"/>
                    <a:gd name="connsiteX12" fmla="*/ 6382 w 30384"/>
                    <a:gd name="connsiteY12" fmla="*/ 571 h 35623"/>
                    <a:gd name="connsiteX13" fmla="*/ 7715 w 30384"/>
                    <a:gd name="connsiteY13" fmla="*/ 2000 h 35623"/>
                    <a:gd name="connsiteX14" fmla="*/ 7715 w 30384"/>
                    <a:gd name="connsiteY14" fmla="*/ 4191 h 35623"/>
                    <a:gd name="connsiteX15" fmla="*/ 7906 w 30384"/>
                    <a:gd name="connsiteY15" fmla="*/ 4286 h 35623"/>
                    <a:gd name="connsiteX16" fmla="*/ 19907 w 30384"/>
                    <a:gd name="connsiteY16" fmla="*/ 0 h 35623"/>
                    <a:gd name="connsiteX17" fmla="*/ 30385 w 30384"/>
                    <a:gd name="connsiteY17" fmla="*/ 13621 h 35623"/>
                    <a:gd name="connsiteX18" fmla="*/ 30385 w 30384"/>
                    <a:gd name="connsiteY18" fmla="*/ 34385 h 35623"/>
                    <a:gd name="connsiteX19" fmla="*/ 29051 w 30384"/>
                    <a:gd name="connsiteY19" fmla="*/ 35528 h 3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384" h="35623">
                      <a:moveTo>
                        <a:pt x="29051" y="35528"/>
                      </a:moveTo>
                      <a:lnTo>
                        <a:pt x="23908" y="35528"/>
                      </a:lnTo>
                      <a:cubicBezTo>
                        <a:pt x="22955" y="35528"/>
                        <a:pt x="22574" y="35052"/>
                        <a:pt x="22574" y="34195"/>
                      </a:cubicBezTo>
                      <a:lnTo>
                        <a:pt x="22670" y="14097"/>
                      </a:lnTo>
                      <a:cubicBezTo>
                        <a:pt x="22670" y="9906"/>
                        <a:pt x="21622" y="7144"/>
                        <a:pt x="17526" y="7144"/>
                      </a:cubicBezTo>
                      <a:cubicBezTo>
                        <a:pt x="14669" y="7144"/>
                        <a:pt x="9620" y="9430"/>
                        <a:pt x="7715" y="10382"/>
                      </a:cubicBezTo>
                      <a:lnTo>
                        <a:pt x="7715" y="34290"/>
                      </a:lnTo>
                      <a:cubicBezTo>
                        <a:pt x="7715" y="35147"/>
                        <a:pt x="7334" y="35623"/>
                        <a:pt x="6382" y="35623"/>
                      </a:cubicBezTo>
                      <a:lnTo>
                        <a:pt x="1334" y="35623"/>
                      </a:lnTo>
                      <a:cubicBezTo>
                        <a:pt x="286" y="35623"/>
                        <a:pt x="0" y="35147"/>
                        <a:pt x="0" y="34290"/>
                      </a:cubicBezTo>
                      <a:lnTo>
                        <a:pt x="0" y="2000"/>
                      </a:lnTo>
                      <a:cubicBezTo>
                        <a:pt x="0" y="1048"/>
                        <a:pt x="381" y="571"/>
                        <a:pt x="1334" y="571"/>
                      </a:cubicBezTo>
                      <a:lnTo>
                        <a:pt x="6382" y="571"/>
                      </a:lnTo>
                      <a:cubicBezTo>
                        <a:pt x="7429" y="571"/>
                        <a:pt x="7715" y="1048"/>
                        <a:pt x="7715" y="2000"/>
                      </a:cubicBezTo>
                      <a:lnTo>
                        <a:pt x="7715" y="4191"/>
                      </a:lnTo>
                      <a:cubicBezTo>
                        <a:pt x="7811" y="4191"/>
                        <a:pt x="7811" y="4286"/>
                        <a:pt x="7906" y="4286"/>
                      </a:cubicBezTo>
                      <a:cubicBezTo>
                        <a:pt x="10573" y="2381"/>
                        <a:pt x="15526" y="0"/>
                        <a:pt x="19907" y="0"/>
                      </a:cubicBezTo>
                      <a:cubicBezTo>
                        <a:pt x="29528" y="0"/>
                        <a:pt x="30385" y="6382"/>
                        <a:pt x="30385" y="13621"/>
                      </a:cubicBezTo>
                      <a:lnTo>
                        <a:pt x="30385" y="34385"/>
                      </a:lnTo>
                      <a:cubicBezTo>
                        <a:pt x="30385" y="35052"/>
                        <a:pt x="30099" y="35528"/>
                        <a:pt x="29051" y="35528"/>
                      </a:cubicBezTo>
                    </a:path>
                  </a:pathLst>
                </a:custGeom>
                <a:solidFill>
                  <a:srgbClr val="6568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9C85A5D9-552A-4684-BE64-BA0408D24892}"/>
                    </a:ext>
                  </a:extLst>
                </p:cNvPr>
                <p:cNvSpPr/>
                <p:nvPr/>
              </p:nvSpPr>
              <p:spPr bwMode="gray">
                <a:xfrm>
                  <a:off x="5654611" y="1234916"/>
                  <a:ext cx="517493" cy="191928"/>
                </a:xfrm>
                <a:custGeom>
                  <a:avLst/>
                  <a:gdLst>
                    <a:gd name="connsiteX0" fmla="*/ 0 w 517493"/>
                    <a:gd name="connsiteY0" fmla="*/ 191929 h 191928"/>
                    <a:gd name="connsiteX1" fmla="*/ 320612 w 517493"/>
                    <a:gd name="connsiteY1" fmla="*/ 149828 h 191928"/>
                    <a:gd name="connsiteX2" fmla="*/ 357283 w 517493"/>
                    <a:gd name="connsiteY2" fmla="*/ 141923 h 191928"/>
                    <a:gd name="connsiteX3" fmla="*/ 426244 w 517493"/>
                    <a:gd name="connsiteY3" fmla="*/ 110300 h 191928"/>
                    <a:gd name="connsiteX4" fmla="*/ 482441 w 517493"/>
                    <a:gd name="connsiteY4" fmla="*/ 56388 h 191928"/>
                    <a:gd name="connsiteX5" fmla="*/ 517493 w 517493"/>
                    <a:gd name="connsiteY5" fmla="*/ 8192 h 191928"/>
                    <a:gd name="connsiteX6" fmla="*/ 517493 w 517493"/>
                    <a:gd name="connsiteY6" fmla="*/ 0 h 191928"/>
                    <a:gd name="connsiteX7" fmla="*/ 477203 w 517493"/>
                    <a:gd name="connsiteY7" fmla="*/ 52483 h 191928"/>
                    <a:gd name="connsiteX8" fmla="*/ 421005 w 517493"/>
                    <a:gd name="connsiteY8" fmla="*/ 101632 h 191928"/>
                    <a:gd name="connsiteX9" fmla="*/ 354425 w 517493"/>
                    <a:gd name="connsiteY9" fmla="*/ 130302 h 191928"/>
                    <a:gd name="connsiteX10" fmla="*/ 318802 w 517493"/>
                    <a:gd name="connsiteY10" fmla="*/ 137160 h 191928"/>
                    <a:gd name="connsiteX11" fmla="*/ 292703 w 517493"/>
                    <a:gd name="connsiteY11" fmla="*/ 140208 h 191928"/>
                    <a:gd name="connsiteX12" fmla="*/ 0 w 517493"/>
                    <a:gd name="connsiteY12" fmla="*/ 171450 h 191928"/>
                    <a:gd name="connsiteX13" fmla="*/ 0 w 517493"/>
                    <a:gd name="connsiteY13" fmla="*/ 191929 h 191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7493" h="191928">
                      <a:moveTo>
                        <a:pt x="0" y="191929"/>
                      </a:moveTo>
                      <a:cubicBezTo>
                        <a:pt x="0" y="191929"/>
                        <a:pt x="311753" y="151257"/>
                        <a:pt x="320612" y="149828"/>
                      </a:cubicBezTo>
                      <a:cubicBezTo>
                        <a:pt x="334137" y="147638"/>
                        <a:pt x="346043" y="144971"/>
                        <a:pt x="357283" y="141923"/>
                      </a:cubicBezTo>
                      <a:cubicBezTo>
                        <a:pt x="382524" y="134969"/>
                        <a:pt x="405670" y="124301"/>
                        <a:pt x="426244" y="110300"/>
                      </a:cubicBezTo>
                      <a:cubicBezTo>
                        <a:pt x="445961" y="96965"/>
                        <a:pt x="464248" y="77629"/>
                        <a:pt x="482441" y="56388"/>
                      </a:cubicBezTo>
                      <a:cubicBezTo>
                        <a:pt x="493966" y="42863"/>
                        <a:pt x="506158" y="25241"/>
                        <a:pt x="517493" y="8192"/>
                      </a:cubicBezTo>
                      <a:lnTo>
                        <a:pt x="517493" y="0"/>
                      </a:lnTo>
                      <a:cubicBezTo>
                        <a:pt x="504063" y="20003"/>
                        <a:pt x="490823" y="37243"/>
                        <a:pt x="477203" y="52483"/>
                      </a:cubicBezTo>
                      <a:cubicBezTo>
                        <a:pt x="459200" y="72676"/>
                        <a:pt x="440246" y="89249"/>
                        <a:pt x="421005" y="101632"/>
                      </a:cubicBezTo>
                      <a:cubicBezTo>
                        <a:pt x="401098" y="114586"/>
                        <a:pt x="378714" y="124206"/>
                        <a:pt x="354425" y="130302"/>
                      </a:cubicBezTo>
                      <a:cubicBezTo>
                        <a:pt x="343567" y="133064"/>
                        <a:pt x="331851" y="135255"/>
                        <a:pt x="318802" y="137160"/>
                      </a:cubicBezTo>
                      <a:cubicBezTo>
                        <a:pt x="310134" y="138398"/>
                        <a:pt x="301276" y="139351"/>
                        <a:pt x="292703" y="140208"/>
                      </a:cubicBezTo>
                      <a:cubicBezTo>
                        <a:pt x="289274" y="140589"/>
                        <a:pt x="0" y="171450"/>
                        <a:pt x="0" y="171450"/>
                      </a:cubicBezTo>
                      <a:lnTo>
                        <a:pt x="0" y="191929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0D601FD-847E-4013-B8DC-350BE49BE022}"/>
                    </a:ext>
                  </a:extLst>
                </p:cNvPr>
                <p:cNvSpPr/>
                <p:nvPr/>
              </p:nvSpPr>
              <p:spPr bwMode="gray">
                <a:xfrm>
                  <a:off x="5654611" y="1277111"/>
                  <a:ext cx="517493" cy="177165"/>
                </a:xfrm>
                <a:custGeom>
                  <a:avLst/>
                  <a:gdLst>
                    <a:gd name="connsiteX0" fmla="*/ 418147 w 517493"/>
                    <a:gd name="connsiteY0" fmla="*/ 97060 h 177165"/>
                    <a:gd name="connsiteX1" fmla="*/ 351187 w 517493"/>
                    <a:gd name="connsiteY1" fmla="*/ 121634 h 177165"/>
                    <a:gd name="connsiteX2" fmla="*/ 315658 w 517493"/>
                    <a:gd name="connsiteY2" fmla="*/ 126968 h 177165"/>
                    <a:gd name="connsiteX3" fmla="*/ 292227 w 517493"/>
                    <a:gd name="connsiteY3" fmla="*/ 129159 h 177165"/>
                    <a:gd name="connsiteX4" fmla="*/ 279559 w 517493"/>
                    <a:gd name="connsiteY4" fmla="*/ 130302 h 177165"/>
                    <a:gd name="connsiteX5" fmla="*/ 0 w 517493"/>
                    <a:gd name="connsiteY5" fmla="*/ 156782 h 177165"/>
                    <a:gd name="connsiteX6" fmla="*/ 0 w 517493"/>
                    <a:gd name="connsiteY6" fmla="*/ 177165 h 177165"/>
                    <a:gd name="connsiteX7" fmla="*/ 280797 w 517493"/>
                    <a:gd name="connsiteY7" fmla="*/ 143828 h 177165"/>
                    <a:gd name="connsiteX8" fmla="*/ 293561 w 517493"/>
                    <a:gd name="connsiteY8" fmla="*/ 142399 h 177165"/>
                    <a:gd name="connsiteX9" fmla="*/ 317087 w 517493"/>
                    <a:gd name="connsiteY9" fmla="*/ 139637 h 177165"/>
                    <a:gd name="connsiteX10" fmla="*/ 353473 w 517493"/>
                    <a:gd name="connsiteY10" fmla="*/ 133255 h 177165"/>
                    <a:gd name="connsiteX11" fmla="*/ 423005 w 517493"/>
                    <a:gd name="connsiteY11" fmla="*/ 105823 h 177165"/>
                    <a:gd name="connsiteX12" fmla="*/ 479965 w 517493"/>
                    <a:gd name="connsiteY12" fmla="*/ 55816 h 177165"/>
                    <a:gd name="connsiteX13" fmla="*/ 517493 w 517493"/>
                    <a:gd name="connsiteY13" fmla="*/ 7430 h 177165"/>
                    <a:gd name="connsiteX14" fmla="*/ 517493 w 517493"/>
                    <a:gd name="connsiteY14" fmla="*/ 0 h 177165"/>
                    <a:gd name="connsiteX15" fmla="*/ 475393 w 517493"/>
                    <a:gd name="connsiteY15" fmla="*/ 50959 h 177165"/>
                    <a:gd name="connsiteX16" fmla="*/ 418147 w 517493"/>
                    <a:gd name="connsiteY16" fmla="*/ 9706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7493" h="177165">
                      <a:moveTo>
                        <a:pt x="418147" y="97060"/>
                      </a:moveTo>
                      <a:cubicBezTo>
                        <a:pt x="398621" y="108394"/>
                        <a:pt x="376047" y="116681"/>
                        <a:pt x="351187" y="121634"/>
                      </a:cubicBezTo>
                      <a:cubicBezTo>
                        <a:pt x="340519" y="123825"/>
                        <a:pt x="328898" y="125539"/>
                        <a:pt x="315658" y="126968"/>
                      </a:cubicBezTo>
                      <a:cubicBezTo>
                        <a:pt x="307848" y="127826"/>
                        <a:pt x="300038" y="128492"/>
                        <a:pt x="292227" y="129159"/>
                      </a:cubicBezTo>
                      <a:cubicBezTo>
                        <a:pt x="288036" y="129540"/>
                        <a:pt x="283750" y="129921"/>
                        <a:pt x="279559" y="130302"/>
                      </a:cubicBezTo>
                      <a:cubicBezTo>
                        <a:pt x="184023" y="138970"/>
                        <a:pt x="88963" y="148114"/>
                        <a:pt x="0" y="156782"/>
                      </a:cubicBezTo>
                      <a:lnTo>
                        <a:pt x="0" y="177165"/>
                      </a:lnTo>
                      <a:cubicBezTo>
                        <a:pt x="89630" y="166307"/>
                        <a:pt x="185356" y="154781"/>
                        <a:pt x="280797" y="143828"/>
                      </a:cubicBezTo>
                      <a:cubicBezTo>
                        <a:pt x="285083" y="143351"/>
                        <a:pt x="289274" y="142875"/>
                        <a:pt x="293561" y="142399"/>
                      </a:cubicBezTo>
                      <a:cubicBezTo>
                        <a:pt x="301371" y="141541"/>
                        <a:pt x="309181" y="140684"/>
                        <a:pt x="317087" y="139637"/>
                      </a:cubicBezTo>
                      <a:cubicBezTo>
                        <a:pt x="330708" y="137827"/>
                        <a:pt x="342614" y="135731"/>
                        <a:pt x="353473" y="133255"/>
                      </a:cubicBezTo>
                      <a:cubicBezTo>
                        <a:pt x="379381" y="127444"/>
                        <a:pt x="402812" y="118205"/>
                        <a:pt x="423005" y="105823"/>
                      </a:cubicBezTo>
                      <a:cubicBezTo>
                        <a:pt x="443103" y="93631"/>
                        <a:pt x="460820" y="76676"/>
                        <a:pt x="479965" y="55816"/>
                      </a:cubicBezTo>
                      <a:cubicBezTo>
                        <a:pt x="491871" y="42863"/>
                        <a:pt x="505111" y="24575"/>
                        <a:pt x="517493" y="7430"/>
                      </a:cubicBezTo>
                      <a:lnTo>
                        <a:pt x="517493" y="0"/>
                      </a:lnTo>
                      <a:cubicBezTo>
                        <a:pt x="502920" y="19907"/>
                        <a:pt x="489109" y="36671"/>
                        <a:pt x="475393" y="50959"/>
                      </a:cubicBezTo>
                      <a:cubicBezTo>
                        <a:pt x="456724" y="70485"/>
                        <a:pt x="437483" y="86011"/>
                        <a:pt x="418147" y="97060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8" name="Graphic 18">
                <a:extLst>
                  <a:ext uri="{FF2B5EF4-FFF2-40B4-BE49-F238E27FC236}">
                    <a16:creationId xmlns:a16="http://schemas.microsoft.com/office/drawing/2014/main" id="{5E0A0BF0-E270-4270-87BE-1A7F9DF91316}"/>
                  </a:ext>
                </a:extLst>
              </p:cNvPr>
              <p:cNvGrpSpPr/>
              <p:nvPr/>
            </p:nvGrpSpPr>
            <p:grpSpPr bwMode="gray">
              <a:xfrm>
                <a:off x="16301315" y="320420"/>
                <a:ext cx="516540" cy="405479"/>
                <a:chOff x="5655563" y="1320545"/>
                <a:chExt cx="516540" cy="405479"/>
              </a:xfrm>
              <a:solidFill>
                <a:srgbClr val="C2C3C4"/>
              </a:solidFill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7EC2EE4E-14E2-4683-98C5-7120F3DB3012}"/>
                    </a:ext>
                  </a:extLst>
                </p:cNvPr>
                <p:cNvSpPr/>
                <p:nvPr/>
              </p:nvSpPr>
              <p:spPr bwMode="gray">
                <a:xfrm>
                  <a:off x="5655563" y="1320545"/>
                  <a:ext cx="516254" cy="160782"/>
                </a:xfrm>
                <a:custGeom>
                  <a:avLst/>
                  <a:gdLst>
                    <a:gd name="connsiteX0" fmla="*/ 471678 w 516254"/>
                    <a:gd name="connsiteY0" fmla="*/ 48863 h 160782"/>
                    <a:gd name="connsiteX1" fmla="*/ 412718 w 516254"/>
                    <a:gd name="connsiteY1" fmla="*/ 89916 h 160782"/>
                    <a:gd name="connsiteX2" fmla="*/ 345472 w 516254"/>
                    <a:gd name="connsiteY2" fmla="*/ 110395 h 160782"/>
                    <a:gd name="connsiteX3" fmla="*/ 310324 w 516254"/>
                    <a:gd name="connsiteY3" fmla="*/ 114776 h 160782"/>
                    <a:gd name="connsiteX4" fmla="*/ 0 w 516254"/>
                    <a:gd name="connsiteY4" fmla="*/ 140494 h 160782"/>
                    <a:gd name="connsiteX5" fmla="*/ 0 w 516254"/>
                    <a:gd name="connsiteY5" fmla="*/ 160782 h 160782"/>
                    <a:gd name="connsiteX6" fmla="*/ 275844 w 516254"/>
                    <a:gd name="connsiteY6" fmla="*/ 131254 h 160782"/>
                    <a:gd name="connsiteX7" fmla="*/ 311563 w 516254"/>
                    <a:gd name="connsiteY7" fmla="*/ 127445 h 160782"/>
                    <a:gd name="connsiteX8" fmla="*/ 347377 w 516254"/>
                    <a:gd name="connsiteY8" fmla="*/ 122111 h 160782"/>
                    <a:gd name="connsiteX9" fmla="*/ 416909 w 516254"/>
                    <a:gd name="connsiteY9" fmla="*/ 99060 h 160782"/>
                    <a:gd name="connsiteX10" fmla="*/ 477583 w 516254"/>
                    <a:gd name="connsiteY10" fmla="*/ 52292 h 160782"/>
                    <a:gd name="connsiteX11" fmla="*/ 516255 w 516254"/>
                    <a:gd name="connsiteY11" fmla="*/ 6763 h 160782"/>
                    <a:gd name="connsiteX12" fmla="*/ 516255 w 516254"/>
                    <a:gd name="connsiteY12" fmla="*/ 0 h 160782"/>
                    <a:gd name="connsiteX13" fmla="*/ 471678 w 516254"/>
                    <a:gd name="connsiteY13" fmla="*/ 48863 h 160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6254" h="160782">
                      <a:moveTo>
                        <a:pt x="471678" y="48863"/>
                      </a:moveTo>
                      <a:cubicBezTo>
                        <a:pt x="452723" y="66389"/>
                        <a:pt x="432911" y="80201"/>
                        <a:pt x="412718" y="89916"/>
                      </a:cubicBezTo>
                      <a:cubicBezTo>
                        <a:pt x="393097" y="99441"/>
                        <a:pt x="371094" y="106204"/>
                        <a:pt x="345472" y="110395"/>
                      </a:cubicBezTo>
                      <a:cubicBezTo>
                        <a:pt x="334899" y="112109"/>
                        <a:pt x="323374" y="113633"/>
                        <a:pt x="310324" y="114776"/>
                      </a:cubicBezTo>
                      <a:lnTo>
                        <a:pt x="0" y="140494"/>
                      </a:lnTo>
                      <a:lnTo>
                        <a:pt x="0" y="160782"/>
                      </a:lnTo>
                      <a:lnTo>
                        <a:pt x="275844" y="131254"/>
                      </a:lnTo>
                      <a:lnTo>
                        <a:pt x="311563" y="127445"/>
                      </a:lnTo>
                      <a:cubicBezTo>
                        <a:pt x="324993" y="125921"/>
                        <a:pt x="336709" y="124111"/>
                        <a:pt x="347377" y="122111"/>
                      </a:cubicBezTo>
                      <a:cubicBezTo>
                        <a:pt x="373951" y="117062"/>
                        <a:pt x="396621" y="109538"/>
                        <a:pt x="416909" y="99060"/>
                      </a:cubicBezTo>
                      <a:cubicBezTo>
                        <a:pt x="437674" y="88487"/>
                        <a:pt x="458343" y="70961"/>
                        <a:pt x="477583" y="52292"/>
                      </a:cubicBezTo>
                      <a:cubicBezTo>
                        <a:pt x="490538" y="39815"/>
                        <a:pt x="502920" y="23717"/>
                        <a:pt x="516255" y="6763"/>
                      </a:cubicBezTo>
                      <a:lnTo>
                        <a:pt x="516255" y="0"/>
                      </a:lnTo>
                      <a:cubicBezTo>
                        <a:pt x="501015" y="19336"/>
                        <a:pt x="486346" y="35433"/>
                        <a:pt x="471678" y="48863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0D9AA4FA-6132-46B5-B3F1-0536BE0AD575}"/>
                    </a:ext>
                  </a:extLst>
                </p:cNvPr>
                <p:cNvSpPr/>
                <p:nvPr/>
              </p:nvSpPr>
              <p:spPr bwMode="gray">
                <a:xfrm>
                  <a:off x="5655658" y="1405794"/>
                  <a:ext cx="516255" cy="130111"/>
                </a:xfrm>
                <a:custGeom>
                  <a:avLst/>
                  <a:gdLst>
                    <a:gd name="connsiteX0" fmla="*/ 396526 w 516255"/>
                    <a:gd name="connsiteY0" fmla="*/ 69056 h 130111"/>
                    <a:gd name="connsiteX1" fmla="*/ 339185 w 516255"/>
                    <a:gd name="connsiteY1" fmla="*/ 87821 h 130111"/>
                    <a:gd name="connsiteX2" fmla="*/ 292037 w 516255"/>
                    <a:gd name="connsiteY2" fmla="*/ 91059 h 130111"/>
                    <a:gd name="connsiteX3" fmla="*/ 269558 w 516255"/>
                    <a:gd name="connsiteY3" fmla="*/ 92297 h 130111"/>
                    <a:gd name="connsiteX4" fmla="*/ 129635 w 516255"/>
                    <a:gd name="connsiteY4" fmla="*/ 101060 h 130111"/>
                    <a:gd name="connsiteX5" fmla="*/ 0 w 516255"/>
                    <a:gd name="connsiteY5" fmla="*/ 109823 h 130111"/>
                    <a:gd name="connsiteX6" fmla="*/ 0 w 516255"/>
                    <a:gd name="connsiteY6" fmla="*/ 130112 h 130111"/>
                    <a:gd name="connsiteX7" fmla="*/ 130969 w 516255"/>
                    <a:gd name="connsiteY7" fmla="*/ 118015 h 130111"/>
                    <a:gd name="connsiteX8" fmla="*/ 270510 w 516255"/>
                    <a:gd name="connsiteY8" fmla="*/ 105823 h 130111"/>
                    <a:gd name="connsiteX9" fmla="*/ 305371 w 516255"/>
                    <a:gd name="connsiteY9" fmla="*/ 103061 h 130111"/>
                    <a:gd name="connsiteX10" fmla="*/ 340519 w 516255"/>
                    <a:gd name="connsiteY10" fmla="*/ 99536 h 130111"/>
                    <a:gd name="connsiteX11" fmla="*/ 409861 w 516255"/>
                    <a:gd name="connsiteY11" fmla="*/ 83058 h 130111"/>
                    <a:gd name="connsiteX12" fmla="*/ 472345 w 516255"/>
                    <a:gd name="connsiteY12" fmla="*/ 47339 h 130111"/>
                    <a:gd name="connsiteX13" fmla="*/ 516255 w 516255"/>
                    <a:gd name="connsiteY13" fmla="*/ 7144 h 130111"/>
                    <a:gd name="connsiteX14" fmla="*/ 516255 w 516255"/>
                    <a:gd name="connsiteY14" fmla="*/ 0 h 130111"/>
                    <a:gd name="connsiteX15" fmla="*/ 471773 w 516255"/>
                    <a:gd name="connsiteY15" fmla="*/ 37719 h 130111"/>
                    <a:gd name="connsiteX16" fmla="*/ 396526 w 516255"/>
                    <a:gd name="connsiteY16" fmla="*/ 69056 h 130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6255" h="130111">
                      <a:moveTo>
                        <a:pt x="396526" y="69056"/>
                      </a:moveTo>
                      <a:cubicBezTo>
                        <a:pt x="378428" y="79248"/>
                        <a:pt x="364903" y="85153"/>
                        <a:pt x="339185" y="87821"/>
                      </a:cubicBezTo>
                      <a:cubicBezTo>
                        <a:pt x="323564" y="89535"/>
                        <a:pt x="307562" y="90297"/>
                        <a:pt x="292037" y="91059"/>
                      </a:cubicBezTo>
                      <a:cubicBezTo>
                        <a:pt x="284512" y="91440"/>
                        <a:pt x="276987" y="91821"/>
                        <a:pt x="269558" y="92297"/>
                      </a:cubicBezTo>
                      <a:cubicBezTo>
                        <a:pt x="222695" y="94964"/>
                        <a:pt x="176594" y="98012"/>
                        <a:pt x="129635" y="101060"/>
                      </a:cubicBezTo>
                      <a:lnTo>
                        <a:pt x="0" y="109823"/>
                      </a:lnTo>
                      <a:lnTo>
                        <a:pt x="0" y="130112"/>
                      </a:lnTo>
                      <a:lnTo>
                        <a:pt x="130969" y="118015"/>
                      </a:lnTo>
                      <a:cubicBezTo>
                        <a:pt x="173260" y="114205"/>
                        <a:pt x="222504" y="109823"/>
                        <a:pt x="270510" y="105823"/>
                      </a:cubicBezTo>
                      <a:lnTo>
                        <a:pt x="305371" y="103061"/>
                      </a:lnTo>
                      <a:cubicBezTo>
                        <a:pt x="318992" y="102013"/>
                        <a:pt x="330137" y="100870"/>
                        <a:pt x="340519" y="99536"/>
                      </a:cubicBezTo>
                      <a:cubicBezTo>
                        <a:pt x="367094" y="96107"/>
                        <a:pt x="389763" y="90678"/>
                        <a:pt x="409861" y="83058"/>
                      </a:cubicBezTo>
                      <a:cubicBezTo>
                        <a:pt x="431483" y="74867"/>
                        <a:pt x="451866" y="62294"/>
                        <a:pt x="472345" y="47339"/>
                      </a:cubicBezTo>
                      <a:cubicBezTo>
                        <a:pt x="490728" y="33909"/>
                        <a:pt x="516255" y="7429"/>
                        <a:pt x="516255" y="7144"/>
                      </a:cubicBezTo>
                      <a:lnTo>
                        <a:pt x="516255" y="0"/>
                      </a:lnTo>
                      <a:cubicBezTo>
                        <a:pt x="499586" y="16383"/>
                        <a:pt x="489966" y="25622"/>
                        <a:pt x="471773" y="37719"/>
                      </a:cubicBezTo>
                      <a:cubicBezTo>
                        <a:pt x="449961" y="52197"/>
                        <a:pt x="412718" y="59912"/>
                        <a:pt x="396526" y="69056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0DFDB9B-191E-4810-B81B-7771DE1D4044}"/>
                    </a:ext>
                  </a:extLst>
                </p:cNvPr>
                <p:cNvSpPr/>
                <p:nvPr/>
              </p:nvSpPr>
              <p:spPr bwMode="gray">
                <a:xfrm>
                  <a:off x="5655753" y="1457039"/>
                  <a:ext cx="516350" cy="105727"/>
                </a:xfrm>
                <a:custGeom>
                  <a:avLst/>
                  <a:gdLst>
                    <a:gd name="connsiteX0" fmla="*/ 403098 w 516350"/>
                    <a:gd name="connsiteY0" fmla="*/ 56293 h 105727"/>
                    <a:gd name="connsiteX1" fmla="*/ 335756 w 516350"/>
                    <a:gd name="connsiteY1" fmla="*/ 68294 h 105727"/>
                    <a:gd name="connsiteX2" fmla="*/ 301371 w 516350"/>
                    <a:gd name="connsiteY2" fmla="*/ 70390 h 105727"/>
                    <a:gd name="connsiteX3" fmla="*/ 266700 w 516350"/>
                    <a:gd name="connsiteY3" fmla="*/ 71914 h 105727"/>
                    <a:gd name="connsiteX4" fmla="*/ 0 w 516350"/>
                    <a:gd name="connsiteY4" fmla="*/ 85534 h 105727"/>
                    <a:gd name="connsiteX5" fmla="*/ 0 w 516350"/>
                    <a:gd name="connsiteY5" fmla="*/ 105727 h 105727"/>
                    <a:gd name="connsiteX6" fmla="*/ 267462 w 516350"/>
                    <a:gd name="connsiteY6" fmla="*/ 85439 h 105727"/>
                    <a:gd name="connsiteX7" fmla="*/ 302038 w 516350"/>
                    <a:gd name="connsiteY7" fmla="*/ 83058 h 105727"/>
                    <a:gd name="connsiteX8" fmla="*/ 336899 w 516350"/>
                    <a:gd name="connsiteY8" fmla="*/ 80010 h 105727"/>
                    <a:gd name="connsiteX9" fmla="*/ 405955 w 516350"/>
                    <a:gd name="connsiteY9" fmla="*/ 66008 h 105727"/>
                    <a:gd name="connsiteX10" fmla="*/ 470345 w 516350"/>
                    <a:gd name="connsiteY10" fmla="*/ 35433 h 105727"/>
                    <a:gd name="connsiteX11" fmla="*/ 516350 w 516350"/>
                    <a:gd name="connsiteY11" fmla="*/ 381 h 105727"/>
                    <a:gd name="connsiteX12" fmla="*/ 516350 w 516350"/>
                    <a:gd name="connsiteY12" fmla="*/ 0 h 105727"/>
                    <a:gd name="connsiteX13" fmla="*/ 466154 w 516350"/>
                    <a:gd name="connsiteY13" fmla="*/ 28194 h 105727"/>
                    <a:gd name="connsiteX14" fmla="*/ 403098 w 516350"/>
                    <a:gd name="connsiteY14" fmla="*/ 56293 h 10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6350" h="105727">
                      <a:moveTo>
                        <a:pt x="403098" y="56293"/>
                      </a:moveTo>
                      <a:cubicBezTo>
                        <a:pt x="383477" y="62103"/>
                        <a:pt x="361474" y="66008"/>
                        <a:pt x="335756" y="68294"/>
                      </a:cubicBezTo>
                      <a:cubicBezTo>
                        <a:pt x="325279" y="69247"/>
                        <a:pt x="314039" y="69914"/>
                        <a:pt x="301371" y="70390"/>
                      </a:cubicBezTo>
                      <a:lnTo>
                        <a:pt x="266700" y="71914"/>
                      </a:lnTo>
                      <a:cubicBezTo>
                        <a:pt x="180404" y="75914"/>
                        <a:pt x="94583" y="80486"/>
                        <a:pt x="0" y="85534"/>
                      </a:cubicBezTo>
                      <a:lnTo>
                        <a:pt x="0" y="105727"/>
                      </a:lnTo>
                      <a:cubicBezTo>
                        <a:pt x="90392" y="98679"/>
                        <a:pt x="178975" y="91821"/>
                        <a:pt x="267462" y="85439"/>
                      </a:cubicBezTo>
                      <a:lnTo>
                        <a:pt x="302038" y="83058"/>
                      </a:lnTo>
                      <a:cubicBezTo>
                        <a:pt x="315373" y="82201"/>
                        <a:pt x="326517" y="81248"/>
                        <a:pt x="336899" y="80010"/>
                      </a:cubicBezTo>
                      <a:cubicBezTo>
                        <a:pt x="363284" y="77057"/>
                        <a:pt x="385858" y="72485"/>
                        <a:pt x="405955" y="66008"/>
                      </a:cubicBezTo>
                      <a:cubicBezTo>
                        <a:pt x="428149" y="58960"/>
                        <a:pt x="449866" y="48673"/>
                        <a:pt x="470345" y="35433"/>
                      </a:cubicBezTo>
                      <a:cubicBezTo>
                        <a:pt x="485489" y="25717"/>
                        <a:pt x="500634" y="14192"/>
                        <a:pt x="516350" y="381"/>
                      </a:cubicBezTo>
                      <a:lnTo>
                        <a:pt x="516350" y="0"/>
                      </a:lnTo>
                      <a:cubicBezTo>
                        <a:pt x="499015" y="14859"/>
                        <a:pt x="482537" y="18193"/>
                        <a:pt x="466154" y="28194"/>
                      </a:cubicBezTo>
                      <a:cubicBezTo>
                        <a:pt x="445770" y="40576"/>
                        <a:pt x="424624" y="50006"/>
                        <a:pt x="403098" y="56293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D95F2452-591D-454B-9665-057FB559BD99}"/>
                    </a:ext>
                  </a:extLst>
                </p:cNvPr>
                <p:cNvSpPr/>
                <p:nvPr/>
              </p:nvSpPr>
              <p:spPr bwMode="gray">
                <a:xfrm>
                  <a:off x="5655563" y="1491424"/>
                  <a:ext cx="516350" cy="99059"/>
                </a:xfrm>
                <a:custGeom>
                  <a:avLst/>
                  <a:gdLst>
                    <a:gd name="connsiteX0" fmla="*/ 400050 w 516350"/>
                    <a:gd name="connsiteY0" fmla="*/ 55531 h 99059"/>
                    <a:gd name="connsiteX1" fmla="*/ 332804 w 516350"/>
                    <a:gd name="connsiteY1" fmla="*/ 64960 h 99059"/>
                    <a:gd name="connsiteX2" fmla="*/ 298609 w 516350"/>
                    <a:gd name="connsiteY2" fmla="*/ 66580 h 99059"/>
                    <a:gd name="connsiteX3" fmla="*/ 264223 w 516350"/>
                    <a:gd name="connsiteY3" fmla="*/ 67818 h 99059"/>
                    <a:gd name="connsiteX4" fmla="*/ 0 w 516350"/>
                    <a:gd name="connsiteY4" fmla="*/ 78867 h 99059"/>
                    <a:gd name="connsiteX5" fmla="*/ 0 w 516350"/>
                    <a:gd name="connsiteY5" fmla="*/ 99060 h 99059"/>
                    <a:gd name="connsiteX6" fmla="*/ 264890 w 516350"/>
                    <a:gd name="connsiteY6" fmla="*/ 81439 h 99059"/>
                    <a:gd name="connsiteX7" fmla="*/ 299180 w 516350"/>
                    <a:gd name="connsiteY7" fmla="*/ 79343 h 99059"/>
                    <a:gd name="connsiteX8" fmla="*/ 333661 w 516350"/>
                    <a:gd name="connsiteY8" fmla="*/ 76867 h 99059"/>
                    <a:gd name="connsiteX9" fmla="*/ 402336 w 516350"/>
                    <a:gd name="connsiteY9" fmla="*/ 65532 h 99059"/>
                    <a:gd name="connsiteX10" fmla="*/ 467677 w 516350"/>
                    <a:gd name="connsiteY10" fmla="*/ 39910 h 99059"/>
                    <a:gd name="connsiteX11" fmla="*/ 516350 w 516350"/>
                    <a:gd name="connsiteY11" fmla="*/ 8668 h 99059"/>
                    <a:gd name="connsiteX12" fmla="*/ 516350 w 516350"/>
                    <a:gd name="connsiteY12" fmla="*/ 0 h 99059"/>
                    <a:gd name="connsiteX13" fmla="*/ 464058 w 516350"/>
                    <a:gd name="connsiteY13" fmla="*/ 32385 h 99059"/>
                    <a:gd name="connsiteX14" fmla="*/ 400050 w 516350"/>
                    <a:gd name="connsiteY14" fmla="*/ 55531 h 9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6350" h="99059">
                      <a:moveTo>
                        <a:pt x="400050" y="55531"/>
                      </a:moveTo>
                      <a:cubicBezTo>
                        <a:pt x="380333" y="60198"/>
                        <a:pt x="358997" y="63151"/>
                        <a:pt x="332804" y="64960"/>
                      </a:cubicBezTo>
                      <a:cubicBezTo>
                        <a:pt x="322707" y="65627"/>
                        <a:pt x="311848" y="66103"/>
                        <a:pt x="298609" y="66580"/>
                      </a:cubicBezTo>
                      <a:lnTo>
                        <a:pt x="264223" y="67818"/>
                      </a:lnTo>
                      <a:cubicBezTo>
                        <a:pt x="177641" y="71152"/>
                        <a:pt x="89725" y="74962"/>
                        <a:pt x="0" y="78867"/>
                      </a:cubicBezTo>
                      <a:lnTo>
                        <a:pt x="0" y="99060"/>
                      </a:lnTo>
                      <a:cubicBezTo>
                        <a:pt x="89154" y="92964"/>
                        <a:pt x="176689" y="86963"/>
                        <a:pt x="264890" y="81439"/>
                      </a:cubicBezTo>
                      <a:lnTo>
                        <a:pt x="299180" y="79343"/>
                      </a:lnTo>
                      <a:cubicBezTo>
                        <a:pt x="312610" y="78581"/>
                        <a:pt x="323564" y="77819"/>
                        <a:pt x="333661" y="76867"/>
                      </a:cubicBezTo>
                      <a:cubicBezTo>
                        <a:pt x="360331" y="74390"/>
                        <a:pt x="382143" y="70771"/>
                        <a:pt x="402336" y="65532"/>
                      </a:cubicBezTo>
                      <a:cubicBezTo>
                        <a:pt x="425005" y="59626"/>
                        <a:pt x="446913" y="51054"/>
                        <a:pt x="467677" y="39910"/>
                      </a:cubicBezTo>
                      <a:cubicBezTo>
                        <a:pt x="483680" y="31337"/>
                        <a:pt x="499777" y="21050"/>
                        <a:pt x="516350" y="8668"/>
                      </a:cubicBezTo>
                      <a:lnTo>
                        <a:pt x="516350" y="0"/>
                      </a:lnTo>
                      <a:cubicBezTo>
                        <a:pt x="498443" y="13049"/>
                        <a:pt x="481203" y="23717"/>
                        <a:pt x="464058" y="32385"/>
                      </a:cubicBezTo>
                      <a:cubicBezTo>
                        <a:pt x="443674" y="42577"/>
                        <a:pt x="422148" y="50387"/>
                        <a:pt x="400050" y="55531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9B58BED-90B3-49E8-B4DB-B1304D642359}"/>
                    </a:ext>
                  </a:extLst>
                </p:cNvPr>
                <p:cNvSpPr/>
                <p:nvPr/>
              </p:nvSpPr>
              <p:spPr bwMode="gray">
                <a:xfrm>
                  <a:off x="5655658" y="1534477"/>
                  <a:ext cx="516350" cy="82295"/>
                </a:xfrm>
                <a:custGeom>
                  <a:avLst/>
                  <a:gdLst>
                    <a:gd name="connsiteX0" fmla="*/ 397002 w 516350"/>
                    <a:gd name="connsiteY0" fmla="*/ 45530 h 82295"/>
                    <a:gd name="connsiteX1" fmla="*/ 329946 w 516350"/>
                    <a:gd name="connsiteY1" fmla="*/ 52864 h 82295"/>
                    <a:gd name="connsiteX2" fmla="*/ 296037 w 516350"/>
                    <a:gd name="connsiteY2" fmla="*/ 54007 h 82295"/>
                    <a:gd name="connsiteX3" fmla="*/ 0 w 516350"/>
                    <a:gd name="connsiteY3" fmla="*/ 62103 h 82295"/>
                    <a:gd name="connsiteX4" fmla="*/ 0 w 516350"/>
                    <a:gd name="connsiteY4" fmla="*/ 82296 h 82295"/>
                    <a:gd name="connsiteX5" fmla="*/ 262604 w 516350"/>
                    <a:gd name="connsiteY5" fmla="*/ 68485 h 82295"/>
                    <a:gd name="connsiteX6" fmla="*/ 296609 w 516350"/>
                    <a:gd name="connsiteY6" fmla="*/ 66770 h 82295"/>
                    <a:gd name="connsiteX7" fmla="*/ 330803 w 516350"/>
                    <a:gd name="connsiteY7" fmla="*/ 64675 h 82295"/>
                    <a:gd name="connsiteX8" fmla="*/ 399002 w 516350"/>
                    <a:gd name="connsiteY8" fmla="*/ 55531 h 82295"/>
                    <a:gd name="connsiteX9" fmla="*/ 465011 w 516350"/>
                    <a:gd name="connsiteY9" fmla="*/ 34766 h 82295"/>
                    <a:gd name="connsiteX10" fmla="*/ 516350 w 516350"/>
                    <a:gd name="connsiteY10" fmla="*/ 8096 h 82295"/>
                    <a:gd name="connsiteX11" fmla="*/ 516350 w 516350"/>
                    <a:gd name="connsiteY11" fmla="*/ 0 h 82295"/>
                    <a:gd name="connsiteX12" fmla="*/ 461963 w 516350"/>
                    <a:gd name="connsiteY12" fmla="*/ 26956 h 82295"/>
                    <a:gd name="connsiteX13" fmla="*/ 397002 w 516350"/>
                    <a:gd name="connsiteY13" fmla="*/ 45530 h 8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6350" h="82295">
                      <a:moveTo>
                        <a:pt x="397002" y="45530"/>
                      </a:moveTo>
                      <a:cubicBezTo>
                        <a:pt x="377190" y="49149"/>
                        <a:pt x="355854" y="51530"/>
                        <a:pt x="329946" y="52864"/>
                      </a:cubicBezTo>
                      <a:cubicBezTo>
                        <a:pt x="320135" y="53340"/>
                        <a:pt x="309753" y="53721"/>
                        <a:pt x="296037" y="54007"/>
                      </a:cubicBezTo>
                      <a:lnTo>
                        <a:pt x="0" y="62103"/>
                      </a:lnTo>
                      <a:lnTo>
                        <a:pt x="0" y="82296"/>
                      </a:lnTo>
                      <a:lnTo>
                        <a:pt x="262604" y="68485"/>
                      </a:lnTo>
                      <a:lnTo>
                        <a:pt x="296609" y="66770"/>
                      </a:lnTo>
                      <a:cubicBezTo>
                        <a:pt x="309848" y="66104"/>
                        <a:pt x="320707" y="65532"/>
                        <a:pt x="330803" y="64675"/>
                      </a:cubicBezTo>
                      <a:cubicBezTo>
                        <a:pt x="357092" y="62675"/>
                        <a:pt x="378809" y="59722"/>
                        <a:pt x="399002" y="55531"/>
                      </a:cubicBezTo>
                      <a:cubicBezTo>
                        <a:pt x="421862" y="50768"/>
                        <a:pt x="444151" y="43720"/>
                        <a:pt x="465011" y="34766"/>
                      </a:cubicBezTo>
                      <a:cubicBezTo>
                        <a:pt x="481870" y="27527"/>
                        <a:pt x="498729" y="18764"/>
                        <a:pt x="516350" y="8096"/>
                      </a:cubicBezTo>
                      <a:lnTo>
                        <a:pt x="516350" y="0"/>
                      </a:lnTo>
                      <a:cubicBezTo>
                        <a:pt x="497586" y="11049"/>
                        <a:pt x="479679" y="19907"/>
                        <a:pt x="461963" y="26956"/>
                      </a:cubicBezTo>
                      <a:cubicBezTo>
                        <a:pt x="441198" y="35147"/>
                        <a:pt x="419386" y="41339"/>
                        <a:pt x="397002" y="45530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C326E9AB-F637-43F7-A8A1-D79FB5BB0E98}"/>
                    </a:ext>
                  </a:extLst>
                </p:cNvPr>
                <p:cNvSpPr/>
                <p:nvPr/>
              </p:nvSpPr>
              <p:spPr bwMode="gray">
                <a:xfrm>
                  <a:off x="5655658" y="1576768"/>
                  <a:ext cx="516255" cy="67627"/>
                </a:xfrm>
                <a:custGeom>
                  <a:avLst/>
                  <a:gdLst>
                    <a:gd name="connsiteX0" fmla="*/ 394716 w 516255"/>
                    <a:gd name="connsiteY0" fmla="*/ 36290 h 67627"/>
                    <a:gd name="connsiteX1" fmla="*/ 284798 w 516255"/>
                    <a:gd name="connsiteY1" fmla="*/ 42291 h 67627"/>
                    <a:gd name="connsiteX2" fmla="*/ 259937 w 516255"/>
                    <a:gd name="connsiteY2" fmla="*/ 42672 h 67627"/>
                    <a:gd name="connsiteX3" fmla="*/ 0 w 516255"/>
                    <a:gd name="connsiteY3" fmla="*/ 47434 h 67627"/>
                    <a:gd name="connsiteX4" fmla="*/ 0 w 516255"/>
                    <a:gd name="connsiteY4" fmla="*/ 67627 h 67627"/>
                    <a:gd name="connsiteX5" fmla="*/ 260413 w 516255"/>
                    <a:gd name="connsiteY5" fmla="*/ 56293 h 67627"/>
                    <a:gd name="connsiteX6" fmla="*/ 285179 w 516255"/>
                    <a:gd name="connsiteY6" fmla="*/ 55245 h 67627"/>
                    <a:gd name="connsiteX7" fmla="*/ 396050 w 516255"/>
                    <a:gd name="connsiteY7" fmla="*/ 46387 h 67627"/>
                    <a:gd name="connsiteX8" fmla="*/ 462725 w 516255"/>
                    <a:gd name="connsiteY8" fmla="*/ 30099 h 67627"/>
                    <a:gd name="connsiteX9" fmla="*/ 516255 w 516255"/>
                    <a:gd name="connsiteY9" fmla="*/ 7715 h 67627"/>
                    <a:gd name="connsiteX10" fmla="*/ 516255 w 516255"/>
                    <a:gd name="connsiteY10" fmla="*/ 0 h 67627"/>
                    <a:gd name="connsiteX11" fmla="*/ 460248 w 516255"/>
                    <a:gd name="connsiteY11" fmla="*/ 22003 h 67627"/>
                    <a:gd name="connsiteX12" fmla="*/ 394716 w 516255"/>
                    <a:gd name="connsiteY12" fmla="*/ 36290 h 6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6255" h="67627">
                      <a:moveTo>
                        <a:pt x="394716" y="36290"/>
                      </a:moveTo>
                      <a:cubicBezTo>
                        <a:pt x="358331" y="41148"/>
                        <a:pt x="320993" y="41719"/>
                        <a:pt x="284798" y="42291"/>
                      </a:cubicBezTo>
                      <a:cubicBezTo>
                        <a:pt x="276511" y="42386"/>
                        <a:pt x="268224" y="42577"/>
                        <a:pt x="259937" y="42672"/>
                      </a:cubicBezTo>
                      <a:lnTo>
                        <a:pt x="0" y="47434"/>
                      </a:lnTo>
                      <a:lnTo>
                        <a:pt x="0" y="67627"/>
                      </a:lnTo>
                      <a:lnTo>
                        <a:pt x="260413" y="56293"/>
                      </a:lnTo>
                      <a:cubicBezTo>
                        <a:pt x="268700" y="55912"/>
                        <a:pt x="276987" y="55531"/>
                        <a:pt x="285179" y="55245"/>
                      </a:cubicBezTo>
                      <a:cubicBezTo>
                        <a:pt x="321564" y="53816"/>
                        <a:pt x="359283" y="52292"/>
                        <a:pt x="396050" y="46387"/>
                      </a:cubicBezTo>
                      <a:cubicBezTo>
                        <a:pt x="419386" y="42672"/>
                        <a:pt x="441770" y="37243"/>
                        <a:pt x="462725" y="30099"/>
                      </a:cubicBezTo>
                      <a:cubicBezTo>
                        <a:pt x="480060" y="24289"/>
                        <a:pt x="498062" y="16669"/>
                        <a:pt x="516255" y="7715"/>
                      </a:cubicBezTo>
                      <a:lnTo>
                        <a:pt x="516255" y="0"/>
                      </a:lnTo>
                      <a:cubicBezTo>
                        <a:pt x="497110" y="8953"/>
                        <a:pt x="478346" y="16383"/>
                        <a:pt x="460248" y="22003"/>
                      </a:cubicBezTo>
                      <a:cubicBezTo>
                        <a:pt x="439579" y="28480"/>
                        <a:pt x="417481" y="33242"/>
                        <a:pt x="394716" y="36290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47C8EEE8-3A83-4415-B626-2B265050F767}"/>
                    </a:ext>
                  </a:extLst>
                </p:cNvPr>
                <p:cNvSpPr/>
                <p:nvPr/>
              </p:nvSpPr>
              <p:spPr bwMode="gray">
                <a:xfrm>
                  <a:off x="5655658" y="1619631"/>
                  <a:ext cx="516255" cy="51720"/>
                </a:xfrm>
                <a:custGeom>
                  <a:avLst/>
                  <a:gdLst>
                    <a:gd name="connsiteX0" fmla="*/ 392621 w 516255"/>
                    <a:gd name="connsiteY0" fmla="*/ 26765 h 51720"/>
                    <a:gd name="connsiteX1" fmla="*/ 290036 w 516255"/>
                    <a:gd name="connsiteY1" fmla="*/ 29623 h 51720"/>
                    <a:gd name="connsiteX2" fmla="*/ 258604 w 516255"/>
                    <a:gd name="connsiteY2" fmla="*/ 29718 h 51720"/>
                    <a:gd name="connsiteX3" fmla="*/ 0 w 516255"/>
                    <a:gd name="connsiteY3" fmla="*/ 31528 h 51720"/>
                    <a:gd name="connsiteX4" fmla="*/ 0 w 516255"/>
                    <a:gd name="connsiteY4" fmla="*/ 51721 h 51720"/>
                    <a:gd name="connsiteX5" fmla="*/ 258890 w 516255"/>
                    <a:gd name="connsiteY5" fmla="*/ 43244 h 51720"/>
                    <a:gd name="connsiteX6" fmla="*/ 290227 w 516255"/>
                    <a:gd name="connsiteY6" fmla="*/ 42386 h 51720"/>
                    <a:gd name="connsiteX7" fmla="*/ 393573 w 516255"/>
                    <a:gd name="connsiteY7" fmla="*/ 36862 h 51720"/>
                    <a:gd name="connsiteX8" fmla="*/ 460438 w 516255"/>
                    <a:gd name="connsiteY8" fmla="*/ 25241 h 51720"/>
                    <a:gd name="connsiteX9" fmla="*/ 516255 w 516255"/>
                    <a:gd name="connsiteY9" fmla="*/ 7429 h 51720"/>
                    <a:gd name="connsiteX10" fmla="*/ 516255 w 516255"/>
                    <a:gd name="connsiteY10" fmla="*/ 0 h 51720"/>
                    <a:gd name="connsiteX11" fmla="*/ 458534 w 516255"/>
                    <a:gd name="connsiteY11" fmla="*/ 16954 h 51720"/>
                    <a:gd name="connsiteX12" fmla="*/ 392621 w 516255"/>
                    <a:gd name="connsiteY12" fmla="*/ 26765 h 5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6255" h="51720">
                      <a:moveTo>
                        <a:pt x="392621" y="26765"/>
                      </a:moveTo>
                      <a:cubicBezTo>
                        <a:pt x="358616" y="29623"/>
                        <a:pt x="323755" y="29623"/>
                        <a:pt x="290036" y="29623"/>
                      </a:cubicBezTo>
                      <a:cubicBezTo>
                        <a:pt x="279559" y="29623"/>
                        <a:pt x="269081" y="29623"/>
                        <a:pt x="258604" y="29718"/>
                      </a:cubicBezTo>
                      <a:cubicBezTo>
                        <a:pt x="172498" y="30099"/>
                        <a:pt x="87059" y="30861"/>
                        <a:pt x="0" y="31528"/>
                      </a:cubicBezTo>
                      <a:lnTo>
                        <a:pt x="0" y="51721"/>
                      </a:lnTo>
                      <a:cubicBezTo>
                        <a:pt x="82963" y="48863"/>
                        <a:pt x="170974" y="45910"/>
                        <a:pt x="258890" y="43244"/>
                      </a:cubicBezTo>
                      <a:cubicBezTo>
                        <a:pt x="269367" y="42863"/>
                        <a:pt x="279750" y="42672"/>
                        <a:pt x="290227" y="42386"/>
                      </a:cubicBezTo>
                      <a:cubicBezTo>
                        <a:pt x="324136" y="41529"/>
                        <a:pt x="359188" y="40577"/>
                        <a:pt x="393573" y="36862"/>
                      </a:cubicBezTo>
                      <a:cubicBezTo>
                        <a:pt x="417576" y="34290"/>
                        <a:pt x="439484" y="30480"/>
                        <a:pt x="460438" y="25241"/>
                      </a:cubicBezTo>
                      <a:cubicBezTo>
                        <a:pt x="478727" y="20765"/>
                        <a:pt x="497491" y="14669"/>
                        <a:pt x="516255" y="7429"/>
                      </a:cubicBezTo>
                      <a:lnTo>
                        <a:pt x="516255" y="0"/>
                      </a:lnTo>
                      <a:cubicBezTo>
                        <a:pt x="496824" y="7048"/>
                        <a:pt x="477393" y="12763"/>
                        <a:pt x="458534" y="16954"/>
                      </a:cubicBezTo>
                      <a:cubicBezTo>
                        <a:pt x="437769" y="21622"/>
                        <a:pt x="416243" y="24765"/>
                        <a:pt x="392621" y="26765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C64F2D3D-EFC1-4B5E-A7F8-BC7DDBB029A1}"/>
                    </a:ext>
                  </a:extLst>
                </p:cNvPr>
                <p:cNvSpPr/>
                <p:nvPr/>
              </p:nvSpPr>
              <p:spPr bwMode="gray">
                <a:xfrm>
                  <a:off x="5655658" y="1662779"/>
                  <a:ext cx="516350" cy="36099"/>
                </a:xfrm>
                <a:custGeom>
                  <a:avLst/>
                  <a:gdLst>
                    <a:gd name="connsiteX0" fmla="*/ 391287 w 516350"/>
                    <a:gd name="connsiteY0" fmla="*/ 16383 h 36099"/>
                    <a:gd name="connsiteX1" fmla="*/ 344329 w 516350"/>
                    <a:gd name="connsiteY1" fmla="*/ 17240 h 36099"/>
                    <a:gd name="connsiteX2" fmla="*/ 324612 w 516350"/>
                    <a:gd name="connsiteY2" fmla="*/ 17145 h 36099"/>
                    <a:gd name="connsiteX3" fmla="*/ 257651 w 516350"/>
                    <a:gd name="connsiteY3" fmla="*/ 16288 h 36099"/>
                    <a:gd name="connsiteX4" fmla="*/ 123635 w 516350"/>
                    <a:gd name="connsiteY4" fmla="*/ 15812 h 36099"/>
                    <a:gd name="connsiteX5" fmla="*/ 0 w 516350"/>
                    <a:gd name="connsiteY5" fmla="*/ 15907 h 36099"/>
                    <a:gd name="connsiteX6" fmla="*/ 0 w 516350"/>
                    <a:gd name="connsiteY6" fmla="*/ 36100 h 36099"/>
                    <a:gd name="connsiteX7" fmla="*/ 123920 w 516350"/>
                    <a:gd name="connsiteY7" fmla="*/ 32861 h 36099"/>
                    <a:gd name="connsiteX8" fmla="*/ 257746 w 516350"/>
                    <a:gd name="connsiteY8" fmla="*/ 29908 h 36099"/>
                    <a:gd name="connsiteX9" fmla="*/ 324707 w 516350"/>
                    <a:gd name="connsiteY9" fmla="*/ 29051 h 36099"/>
                    <a:gd name="connsiteX10" fmla="*/ 391859 w 516350"/>
                    <a:gd name="connsiteY10" fmla="*/ 26575 h 36099"/>
                    <a:gd name="connsiteX11" fmla="*/ 458819 w 516350"/>
                    <a:gd name="connsiteY11" fmla="*/ 19240 h 36099"/>
                    <a:gd name="connsiteX12" fmla="*/ 516350 w 516350"/>
                    <a:gd name="connsiteY12" fmla="*/ 7144 h 36099"/>
                    <a:gd name="connsiteX13" fmla="*/ 516350 w 516350"/>
                    <a:gd name="connsiteY13" fmla="*/ 0 h 36099"/>
                    <a:gd name="connsiteX14" fmla="*/ 457676 w 516350"/>
                    <a:gd name="connsiteY14" fmla="*/ 10858 h 36099"/>
                    <a:gd name="connsiteX15" fmla="*/ 391287 w 516350"/>
                    <a:gd name="connsiteY15" fmla="*/ 16383 h 36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6350" h="36099">
                      <a:moveTo>
                        <a:pt x="391287" y="16383"/>
                      </a:moveTo>
                      <a:cubicBezTo>
                        <a:pt x="377095" y="16954"/>
                        <a:pt x="361760" y="17240"/>
                        <a:pt x="344329" y="17240"/>
                      </a:cubicBezTo>
                      <a:cubicBezTo>
                        <a:pt x="337757" y="17240"/>
                        <a:pt x="331184" y="17145"/>
                        <a:pt x="324612" y="17145"/>
                      </a:cubicBezTo>
                      <a:lnTo>
                        <a:pt x="257651" y="16288"/>
                      </a:lnTo>
                      <a:cubicBezTo>
                        <a:pt x="211931" y="15907"/>
                        <a:pt x="166402" y="15907"/>
                        <a:pt x="123635" y="15812"/>
                      </a:cubicBezTo>
                      <a:lnTo>
                        <a:pt x="0" y="15907"/>
                      </a:lnTo>
                      <a:lnTo>
                        <a:pt x="0" y="36100"/>
                      </a:lnTo>
                      <a:lnTo>
                        <a:pt x="123920" y="32861"/>
                      </a:lnTo>
                      <a:cubicBezTo>
                        <a:pt x="166497" y="31814"/>
                        <a:pt x="212217" y="30766"/>
                        <a:pt x="257746" y="29908"/>
                      </a:cubicBezTo>
                      <a:lnTo>
                        <a:pt x="324707" y="29051"/>
                      </a:lnTo>
                      <a:cubicBezTo>
                        <a:pt x="343091" y="28765"/>
                        <a:pt x="367284" y="28194"/>
                        <a:pt x="391859" y="26575"/>
                      </a:cubicBezTo>
                      <a:cubicBezTo>
                        <a:pt x="415862" y="24956"/>
                        <a:pt x="437769" y="22574"/>
                        <a:pt x="458819" y="19240"/>
                      </a:cubicBezTo>
                      <a:cubicBezTo>
                        <a:pt x="477679" y="16192"/>
                        <a:pt x="497015" y="12097"/>
                        <a:pt x="516350" y="7144"/>
                      </a:cubicBezTo>
                      <a:lnTo>
                        <a:pt x="516350" y="0"/>
                      </a:lnTo>
                      <a:cubicBezTo>
                        <a:pt x="496538" y="4572"/>
                        <a:pt x="476821" y="8287"/>
                        <a:pt x="457676" y="10858"/>
                      </a:cubicBezTo>
                      <a:cubicBezTo>
                        <a:pt x="436721" y="13621"/>
                        <a:pt x="415004" y="15526"/>
                        <a:pt x="391287" y="16383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B04FA05-C731-42FF-A485-BD53B7EB763E}"/>
                    </a:ext>
                  </a:extLst>
                </p:cNvPr>
                <p:cNvSpPr/>
                <p:nvPr/>
              </p:nvSpPr>
              <p:spPr bwMode="gray">
                <a:xfrm>
                  <a:off x="5655658" y="1704308"/>
                  <a:ext cx="516255" cy="21716"/>
                </a:xfrm>
                <a:custGeom>
                  <a:avLst/>
                  <a:gdLst>
                    <a:gd name="connsiteX0" fmla="*/ 323850 w 516255"/>
                    <a:gd name="connsiteY0" fmla="*/ 6667 h 21716"/>
                    <a:gd name="connsiteX1" fmla="*/ 257080 w 516255"/>
                    <a:gd name="connsiteY1" fmla="*/ 5906 h 21716"/>
                    <a:gd name="connsiteX2" fmla="*/ 0 w 516255"/>
                    <a:gd name="connsiteY2" fmla="*/ 1524 h 21716"/>
                    <a:gd name="connsiteX3" fmla="*/ 0 w 516255"/>
                    <a:gd name="connsiteY3" fmla="*/ 21717 h 21716"/>
                    <a:gd name="connsiteX4" fmla="*/ 257175 w 516255"/>
                    <a:gd name="connsiteY4" fmla="*/ 19526 h 21716"/>
                    <a:gd name="connsiteX5" fmla="*/ 323945 w 516255"/>
                    <a:gd name="connsiteY5" fmla="*/ 18479 h 21716"/>
                    <a:gd name="connsiteX6" fmla="*/ 390811 w 516255"/>
                    <a:gd name="connsiteY6" fmla="*/ 16954 h 21716"/>
                    <a:gd name="connsiteX7" fmla="*/ 516255 w 516255"/>
                    <a:gd name="connsiteY7" fmla="*/ 7048 h 21716"/>
                    <a:gd name="connsiteX8" fmla="*/ 516255 w 516255"/>
                    <a:gd name="connsiteY8" fmla="*/ 0 h 21716"/>
                    <a:gd name="connsiteX9" fmla="*/ 390525 w 516255"/>
                    <a:gd name="connsiteY9" fmla="*/ 6667 h 21716"/>
                    <a:gd name="connsiteX10" fmla="*/ 323850 w 516255"/>
                    <a:gd name="connsiteY10" fmla="*/ 6667 h 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6255" h="21716">
                      <a:moveTo>
                        <a:pt x="323850" y="6667"/>
                      </a:moveTo>
                      <a:lnTo>
                        <a:pt x="257080" y="5906"/>
                      </a:lnTo>
                      <a:cubicBezTo>
                        <a:pt x="171926" y="4667"/>
                        <a:pt x="86773" y="3143"/>
                        <a:pt x="0" y="1524"/>
                      </a:cubicBezTo>
                      <a:lnTo>
                        <a:pt x="0" y="21717"/>
                      </a:lnTo>
                      <a:cubicBezTo>
                        <a:pt x="82868" y="21146"/>
                        <a:pt x="170688" y="20574"/>
                        <a:pt x="257175" y="19526"/>
                      </a:cubicBezTo>
                      <a:lnTo>
                        <a:pt x="323945" y="18479"/>
                      </a:lnTo>
                      <a:cubicBezTo>
                        <a:pt x="346425" y="18098"/>
                        <a:pt x="368522" y="17717"/>
                        <a:pt x="390811" y="16954"/>
                      </a:cubicBezTo>
                      <a:cubicBezTo>
                        <a:pt x="436721" y="15431"/>
                        <a:pt x="477869" y="12192"/>
                        <a:pt x="516255" y="7048"/>
                      </a:cubicBezTo>
                      <a:lnTo>
                        <a:pt x="516255" y="0"/>
                      </a:lnTo>
                      <a:cubicBezTo>
                        <a:pt x="477679" y="4191"/>
                        <a:pt x="436531" y="6382"/>
                        <a:pt x="390525" y="6667"/>
                      </a:cubicBezTo>
                      <a:cubicBezTo>
                        <a:pt x="368332" y="6953"/>
                        <a:pt x="346043" y="6858"/>
                        <a:pt x="323850" y="6667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D60CB25-2C28-4DD6-A0B6-B6252102E46C}"/>
                  </a:ext>
                </a:extLst>
              </p:cNvPr>
              <p:cNvSpPr/>
              <p:nvPr/>
            </p:nvSpPr>
            <p:spPr bwMode="gray">
              <a:xfrm>
                <a:off x="16301315" y="733329"/>
                <a:ext cx="516350" cy="20193"/>
              </a:xfrm>
              <a:custGeom>
                <a:avLst/>
                <a:gdLst>
                  <a:gd name="connsiteX0" fmla="*/ 516350 w 516350"/>
                  <a:gd name="connsiteY0" fmla="*/ 13145 h 20193"/>
                  <a:gd name="connsiteX1" fmla="*/ 0 w 516350"/>
                  <a:gd name="connsiteY1" fmla="*/ 0 h 20193"/>
                  <a:gd name="connsiteX2" fmla="*/ 0 w 516350"/>
                  <a:gd name="connsiteY2" fmla="*/ 20193 h 20193"/>
                  <a:gd name="connsiteX3" fmla="*/ 516350 w 516350"/>
                  <a:gd name="connsiteY3" fmla="*/ 20193 h 2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350" h="20193">
                    <a:moveTo>
                      <a:pt x="516350" y="13145"/>
                    </a:moveTo>
                    <a:lnTo>
                      <a:pt x="0" y="0"/>
                    </a:lnTo>
                    <a:lnTo>
                      <a:pt x="0" y="20193"/>
                    </a:lnTo>
                    <a:lnTo>
                      <a:pt x="516350" y="20193"/>
                    </a:lnTo>
                    <a:close/>
                  </a:path>
                </a:pathLst>
              </a:custGeom>
              <a:solidFill>
                <a:srgbClr val="C2C3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00" name="Graphic 18">
                <a:extLst>
                  <a:ext uri="{FF2B5EF4-FFF2-40B4-BE49-F238E27FC236}">
                    <a16:creationId xmlns:a16="http://schemas.microsoft.com/office/drawing/2014/main" id="{746CBE1F-6B09-4991-B07D-CF3E234E616C}"/>
                  </a:ext>
                </a:extLst>
              </p:cNvPr>
              <p:cNvGrpSpPr/>
              <p:nvPr/>
            </p:nvGrpSpPr>
            <p:grpSpPr bwMode="gray">
              <a:xfrm>
                <a:off x="16300267" y="234791"/>
                <a:ext cx="1052131" cy="273272"/>
                <a:chOff x="5654515" y="1234916"/>
                <a:chExt cx="1052131" cy="273272"/>
              </a:xfrm>
              <a:solidFill>
                <a:srgbClr val="C2C3C4"/>
              </a:solidFill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24227AFC-C489-4B75-BF33-628577523182}"/>
                    </a:ext>
                  </a:extLst>
                </p:cNvPr>
                <p:cNvSpPr/>
                <p:nvPr/>
              </p:nvSpPr>
              <p:spPr bwMode="gray">
                <a:xfrm>
                  <a:off x="5654515" y="1362932"/>
                  <a:ext cx="517398" cy="145256"/>
                </a:xfrm>
                <a:custGeom>
                  <a:avLst/>
                  <a:gdLst>
                    <a:gd name="connsiteX0" fmla="*/ 470916 w 517398"/>
                    <a:gd name="connsiteY0" fmla="*/ 44482 h 145256"/>
                    <a:gd name="connsiteX1" fmla="*/ 412052 w 517398"/>
                    <a:gd name="connsiteY1" fmla="*/ 81344 h 145256"/>
                    <a:gd name="connsiteX2" fmla="*/ 342900 w 517398"/>
                    <a:gd name="connsiteY2" fmla="*/ 96679 h 145256"/>
                    <a:gd name="connsiteX3" fmla="*/ 292513 w 517398"/>
                    <a:gd name="connsiteY3" fmla="*/ 103537 h 145256"/>
                    <a:gd name="connsiteX4" fmla="*/ 272129 w 517398"/>
                    <a:gd name="connsiteY4" fmla="*/ 104966 h 145256"/>
                    <a:gd name="connsiteX5" fmla="*/ 0 w 517398"/>
                    <a:gd name="connsiteY5" fmla="*/ 124968 h 145256"/>
                    <a:gd name="connsiteX6" fmla="*/ 0 w 517398"/>
                    <a:gd name="connsiteY6" fmla="*/ 145256 h 145256"/>
                    <a:gd name="connsiteX7" fmla="*/ 273177 w 517398"/>
                    <a:gd name="connsiteY7" fmla="*/ 118586 h 145256"/>
                    <a:gd name="connsiteX8" fmla="*/ 308610 w 517398"/>
                    <a:gd name="connsiteY8" fmla="*/ 115252 h 145256"/>
                    <a:gd name="connsiteX9" fmla="*/ 344234 w 517398"/>
                    <a:gd name="connsiteY9" fmla="*/ 110776 h 145256"/>
                    <a:gd name="connsiteX10" fmla="*/ 413956 w 517398"/>
                    <a:gd name="connsiteY10" fmla="*/ 90773 h 145256"/>
                    <a:gd name="connsiteX11" fmla="*/ 476536 w 517398"/>
                    <a:gd name="connsiteY11" fmla="*/ 48958 h 145256"/>
                    <a:gd name="connsiteX12" fmla="*/ 517398 w 517398"/>
                    <a:gd name="connsiteY12" fmla="*/ 7239 h 145256"/>
                    <a:gd name="connsiteX13" fmla="*/ 517398 w 517398"/>
                    <a:gd name="connsiteY13" fmla="*/ 0 h 145256"/>
                    <a:gd name="connsiteX14" fmla="*/ 470916 w 517398"/>
                    <a:gd name="connsiteY14" fmla="*/ 44482 h 1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7398" h="145256">
                      <a:moveTo>
                        <a:pt x="470916" y="44482"/>
                      </a:moveTo>
                      <a:cubicBezTo>
                        <a:pt x="451295" y="60389"/>
                        <a:pt x="436055" y="71723"/>
                        <a:pt x="412052" y="81344"/>
                      </a:cubicBezTo>
                      <a:cubicBezTo>
                        <a:pt x="391096" y="89725"/>
                        <a:pt x="368618" y="93154"/>
                        <a:pt x="342900" y="96679"/>
                      </a:cubicBezTo>
                      <a:cubicBezTo>
                        <a:pt x="326327" y="98965"/>
                        <a:pt x="309086" y="102489"/>
                        <a:pt x="292513" y="103537"/>
                      </a:cubicBezTo>
                      <a:cubicBezTo>
                        <a:pt x="285750" y="104013"/>
                        <a:pt x="278892" y="104489"/>
                        <a:pt x="272129" y="104966"/>
                      </a:cubicBezTo>
                      <a:lnTo>
                        <a:pt x="0" y="124968"/>
                      </a:lnTo>
                      <a:lnTo>
                        <a:pt x="0" y="145256"/>
                      </a:lnTo>
                      <a:lnTo>
                        <a:pt x="273177" y="118586"/>
                      </a:lnTo>
                      <a:lnTo>
                        <a:pt x="308610" y="115252"/>
                      </a:lnTo>
                      <a:cubicBezTo>
                        <a:pt x="321755" y="114014"/>
                        <a:pt x="333375" y="112586"/>
                        <a:pt x="344234" y="110776"/>
                      </a:cubicBezTo>
                      <a:cubicBezTo>
                        <a:pt x="370713" y="106490"/>
                        <a:pt x="393573" y="100013"/>
                        <a:pt x="413956" y="90773"/>
                      </a:cubicBezTo>
                      <a:cubicBezTo>
                        <a:pt x="435197" y="81344"/>
                        <a:pt x="456629" y="65913"/>
                        <a:pt x="476536" y="48958"/>
                      </a:cubicBezTo>
                      <a:cubicBezTo>
                        <a:pt x="490156" y="37433"/>
                        <a:pt x="503206" y="23050"/>
                        <a:pt x="517398" y="7239"/>
                      </a:cubicBezTo>
                      <a:lnTo>
                        <a:pt x="517398" y="0"/>
                      </a:lnTo>
                      <a:cubicBezTo>
                        <a:pt x="500348" y="17907"/>
                        <a:pt x="486156" y="32195"/>
                        <a:pt x="470916" y="44482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1C458BC-0119-4A3D-87C0-F35FC86B0BE9}"/>
                    </a:ext>
                  </a:extLst>
                </p:cNvPr>
                <p:cNvSpPr/>
                <p:nvPr/>
              </p:nvSpPr>
              <p:spPr bwMode="gray">
                <a:xfrm>
                  <a:off x="6392227" y="1234916"/>
                  <a:ext cx="314420" cy="265652"/>
                </a:xfrm>
                <a:custGeom>
                  <a:avLst/>
                  <a:gdLst>
                    <a:gd name="connsiteX0" fmla="*/ 95 w 314420"/>
                    <a:gd name="connsiteY0" fmla="*/ 0 h 265652"/>
                    <a:gd name="connsiteX1" fmla="*/ 110204 w 314420"/>
                    <a:gd name="connsiteY1" fmla="*/ 175546 h 265652"/>
                    <a:gd name="connsiteX2" fmla="*/ 215551 w 314420"/>
                    <a:gd name="connsiteY2" fmla="*/ 238887 h 265652"/>
                    <a:gd name="connsiteX3" fmla="*/ 314420 w 314420"/>
                    <a:gd name="connsiteY3" fmla="*/ 260414 h 265652"/>
                    <a:gd name="connsiteX4" fmla="*/ 314420 w 314420"/>
                    <a:gd name="connsiteY4" fmla="*/ 265652 h 265652"/>
                    <a:gd name="connsiteX5" fmla="*/ 214313 w 314420"/>
                    <a:gd name="connsiteY5" fmla="*/ 243745 h 265652"/>
                    <a:gd name="connsiteX6" fmla="*/ 109252 w 314420"/>
                    <a:gd name="connsiteY6" fmla="*/ 191167 h 265652"/>
                    <a:gd name="connsiteX7" fmla="*/ 0 w 314420"/>
                    <a:gd name="connsiteY7" fmla="*/ 35052 h 265652"/>
                    <a:gd name="connsiteX8" fmla="*/ 0 w 314420"/>
                    <a:gd name="connsiteY8" fmla="*/ 0 h 265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420" h="265652">
                      <a:moveTo>
                        <a:pt x="95" y="0"/>
                      </a:moveTo>
                      <a:cubicBezTo>
                        <a:pt x="95" y="0"/>
                        <a:pt x="93250" y="148304"/>
                        <a:pt x="110204" y="175546"/>
                      </a:cubicBezTo>
                      <a:cubicBezTo>
                        <a:pt x="127254" y="202692"/>
                        <a:pt x="146685" y="224218"/>
                        <a:pt x="215551" y="238887"/>
                      </a:cubicBezTo>
                      <a:cubicBezTo>
                        <a:pt x="284417" y="253460"/>
                        <a:pt x="314420" y="260414"/>
                        <a:pt x="314420" y="260414"/>
                      </a:cubicBezTo>
                      <a:lnTo>
                        <a:pt x="314420" y="265652"/>
                      </a:lnTo>
                      <a:cubicBezTo>
                        <a:pt x="314420" y="265652"/>
                        <a:pt x="270605" y="256318"/>
                        <a:pt x="214313" y="243745"/>
                      </a:cubicBezTo>
                      <a:cubicBezTo>
                        <a:pt x="157924" y="231172"/>
                        <a:pt x="134969" y="226886"/>
                        <a:pt x="109252" y="191167"/>
                      </a:cubicBezTo>
                      <a:cubicBezTo>
                        <a:pt x="87916" y="161449"/>
                        <a:pt x="0" y="35052"/>
                        <a:pt x="0" y="350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1" name="Graphic 18">
                <a:extLst>
                  <a:ext uri="{FF2B5EF4-FFF2-40B4-BE49-F238E27FC236}">
                    <a16:creationId xmlns:a16="http://schemas.microsoft.com/office/drawing/2014/main" id="{A99414C6-1BBB-496F-8E9B-FDB4A25B418C}"/>
                  </a:ext>
                </a:extLst>
              </p:cNvPr>
              <p:cNvGrpSpPr/>
              <p:nvPr/>
            </p:nvGrpSpPr>
            <p:grpSpPr bwMode="gray">
              <a:xfrm>
                <a:off x="17037312" y="277653"/>
                <a:ext cx="313848" cy="475869"/>
                <a:chOff x="6391560" y="1277778"/>
                <a:chExt cx="313848" cy="475869"/>
              </a:xfrm>
              <a:solidFill>
                <a:srgbClr val="C2C3C4"/>
              </a:solidFill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BE08A7B6-53E8-4C28-8925-F34E7009C7C8}"/>
                    </a:ext>
                  </a:extLst>
                </p:cNvPr>
                <p:cNvSpPr/>
                <p:nvPr/>
              </p:nvSpPr>
              <p:spPr bwMode="gray">
                <a:xfrm>
                  <a:off x="6391655" y="1404461"/>
                  <a:ext cx="313753" cy="181260"/>
                </a:xfrm>
                <a:custGeom>
                  <a:avLst/>
                  <a:gdLst>
                    <a:gd name="connsiteX0" fmla="*/ 0 w 313753"/>
                    <a:gd name="connsiteY0" fmla="*/ 0 h 181260"/>
                    <a:gd name="connsiteX1" fmla="*/ 109061 w 313753"/>
                    <a:gd name="connsiteY1" fmla="*/ 114109 h 181260"/>
                    <a:gd name="connsiteX2" fmla="*/ 214313 w 313753"/>
                    <a:gd name="connsiteY2" fmla="*/ 159353 h 181260"/>
                    <a:gd name="connsiteX3" fmla="*/ 313753 w 313753"/>
                    <a:gd name="connsiteY3" fmla="*/ 176308 h 181260"/>
                    <a:gd name="connsiteX4" fmla="*/ 313753 w 313753"/>
                    <a:gd name="connsiteY4" fmla="*/ 181261 h 181260"/>
                    <a:gd name="connsiteX5" fmla="*/ 214313 w 313753"/>
                    <a:gd name="connsiteY5" fmla="*/ 164592 h 181260"/>
                    <a:gd name="connsiteX6" fmla="*/ 108775 w 313753"/>
                    <a:gd name="connsiteY6" fmla="*/ 127730 h 181260"/>
                    <a:gd name="connsiteX7" fmla="*/ 0 w 313753"/>
                    <a:gd name="connsiteY7" fmla="*/ 26098 h 181260"/>
                    <a:gd name="connsiteX8" fmla="*/ 0 w 313753"/>
                    <a:gd name="connsiteY8" fmla="*/ 0 h 18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181260">
                      <a:moveTo>
                        <a:pt x="0" y="0"/>
                      </a:moveTo>
                      <a:cubicBezTo>
                        <a:pt x="0" y="0"/>
                        <a:pt x="84582" y="88678"/>
                        <a:pt x="109061" y="114109"/>
                      </a:cubicBezTo>
                      <a:cubicBezTo>
                        <a:pt x="134969" y="141065"/>
                        <a:pt x="168212" y="151067"/>
                        <a:pt x="214313" y="159353"/>
                      </a:cubicBezTo>
                      <a:cubicBezTo>
                        <a:pt x="258318" y="167164"/>
                        <a:pt x="313753" y="176308"/>
                        <a:pt x="313753" y="176308"/>
                      </a:cubicBezTo>
                      <a:lnTo>
                        <a:pt x="313753" y="181261"/>
                      </a:lnTo>
                      <a:cubicBezTo>
                        <a:pt x="313753" y="181261"/>
                        <a:pt x="261652" y="172688"/>
                        <a:pt x="214313" y="164592"/>
                      </a:cubicBezTo>
                      <a:cubicBezTo>
                        <a:pt x="167830" y="156686"/>
                        <a:pt x="135350" y="152210"/>
                        <a:pt x="108775" y="127730"/>
                      </a:cubicBezTo>
                      <a:cubicBezTo>
                        <a:pt x="84963" y="105823"/>
                        <a:pt x="0" y="26098"/>
                        <a:pt x="0" y="2609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6136B40-5B13-469C-B5BF-5F08EF682E66}"/>
                    </a:ext>
                  </a:extLst>
                </p:cNvPr>
                <p:cNvSpPr/>
                <p:nvPr/>
              </p:nvSpPr>
              <p:spPr bwMode="gray">
                <a:xfrm>
                  <a:off x="6391655" y="1444466"/>
                  <a:ext cx="313753" cy="163163"/>
                </a:xfrm>
                <a:custGeom>
                  <a:avLst/>
                  <a:gdLst>
                    <a:gd name="connsiteX0" fmla="*/ 0 w 313753"/>
                    <a:gd name="connsiteY0" fmla="*/ 0 h 163163"/>
                    <a:gd name="connsiteX1" fmla="*/ 109061 w 313753"/>
                    <a:gd name="connsiteY1" fmla="*/ 100203 h 163163"/>
                    <a:gd name="connsiteX2" fmla="*/ 214598 w 313753"/>
                    <a:gd name="connsiteY2" fmla="*/ 141256 h 163163"/>
                    <a:gd name="connsiteX3" fmla="*/ 313753 w 313753"/>
                    <a:gd name="connsiteY3" fmla="*/ 157924 h 163163"/>
                    <a:gd name="connsiteX4" fmla="*/ 313753 w 313753"/>
                    <a:gd name="connsiteY4" fmla="*/ 163163 h 163163"/>
                    <a:gd name="connsiteX5" fmla="*/ 214313 w 313753"/>
                    <a:gd name="connsiteY5" fmla="*/ 147066 h 163163"/>
                    <a:gd name="connsiteX6" fmla="*/ 109061 w 313753"/>
                    <a:gd name="connsiteY6" fmla="*/ 113824 h 163163"/>
                    <a:gd name="connsiteX7" fmla="*/ 0 w 313753"/>
                    <a:gd name="connsiteY7" fmla="*/ 24384 h 163163"/>
                    <a:gd name="connsiteX8" fmla="*/ 0 w 313753"/>
                    <a:gd name="connsiteY8" fmla="*/ 0 h 16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163163">
                      <a:moveTo>
                        <a:pt x="0" y="0"/>
                      </a:moveTo>
                      <a:cubicBezTo>
                        <a:pt x="0" y="0"/>
                        <a:pt x="80391" y="74676"/>
                        <a:pt x="109061" y="100203"/>
                      </a:cubicBezTo>
                      <a:cubicBezTo>
                        <a:pt x="135350" y="123634"/>
                        <a:pt x="156686" y="130969"/>
                        <a:pt x="214598" y="141256"/>
                      </a:cubicBezTo>
                      <a:cubicBezTo>
                        <a:pt x="272510" y="151543"/>
                        <a:pt x="313753" y="157924"/>
                        <a:pt x="313753" y="157924"/>
                      </a:cubicBezTo>
                      <a:lnTo>
                        <a:pt x="313753" y="163163"/>
                      </a:lnTo>
                      <a:cubicBezTo>
                        <a:pt x="313753" y="163163"/>
                        <a:pt x="261366" y="154591"/>
                        <a:pt x="214313" y="147066"/>
                      </a:cubicBezTo>
                      <a:cubicBezTo>
                        <a:pt x="167259" y="139541"/>
                        <a:pt x="137255" y="136589"/>
                        <a:pt x="109061" y="113824"/>
                      </a:cubicBezTo>
                      <a:cubicBezTo>
                        <a:pt x="76581" y="87440"/>
                        <a:pt x="0" y="24384"/>
                        <a:pt x="0" y="2438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4797700E-97BF-4972-A9FE-F195F7BC2FB1}"/>
                    </a:ext>
                  </a:extLst>
                </p:cNvPr>
                <p:cNvSpPr/>
                <p:nvPr/>
              </p:nvSpPr>
              <p:spPr bwMode="gray">
                <a:xfrm>
                  <a:off x="6391655" y="1487042"/>
                  <a:ext cx="313753" cy="142494"/>
                </a:xfrm>
                <a:custGeom>
                  <a:avLst/>
                  <a:gdLst>
                    <a:gd name="connsiteX0" fmla="*/ 0 w 313753"/>
                    <a:gd name="connsiteY0" fmla="*/ 0 h 142494"/>
                    <a:gd name="connsiteX1" fmla="*/ 109061 w 313753"/>
                    <a:gd name="connsiteY1" fmla="*/ 85630 h 142494"/>
                    <a:gd name="connsiteX2" fmla="*/ 214884 w 313753"/>
                    <a:gd name="connsiteY2" fmla="*/ 122777 h 142494"/>
                    <a:gd name="connsiteX3" fmla="*/ 313753 w 313753"/>
                    <a:gd name="connsiteY3" fmla="*/ 136970 h 142494"/>
                    <a:gd name="connsiteX4" fmla="*/ 313753 w 313753"/>
                    <a:gd name="connsiteY4" fmla="*/ 142494 h 142494"/>
                    <a:gd name="connsiteX5" fmla="*/ 214884 w 313753"/>
                    <a:gd name="connsiteY5" fmla="*/ 128873 h 142494"/>
                    <a:gd name="connsiteX6" fmla="*/ 109347 w 313753"/>
                    <a:gd name="connsiteY6" fmla="*/ 98107 h 142494"/>
                    <a:gd name="connsiteX7" fmla="*/ 0 w 313753"/>
                    <a:gd name="connsiteY7" fmla="*/ 22479 h 142494"/>
                    <a:gd name="connsiteX8" fmla="*/ 0 w 313753"/>
                    <a:gd name="connsiteY8" fmla="*/ 0 h 142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142494">
                      <a:moveTo>
                        <a:pt x="0" y="0"/>
                      </a:moveTo>
                      <a:cubicBezTo>
                        <a:pt x="0" y="0"/>
                        <a:pt x="91916" y="72866"/>
                        <a:pt x="109061" y="85630"/>
                      </a:cubicBezTo>
                      <a:cubicBezTo>
                        <a:pt x="126206" y="98393"/>
                        <a:pt x="148971" y="113252"/>
                        <a:pt x="214884" y="122777"/>
                      </a:cubicBezTo>
                      <a:cubicBezTo>
                        <a:pt x="280226" y="132207"/>
                        <a:pt x="313753" y="136970"/>
                        <a:pt x="313753" y="136970"/>
                      </a:cubicBezTo>
                      <a:lnTo>
                        <a:pt x="313753" y="142494"/>
                      </a:lnTo>
                      <a:cubicBezTo>
                        <a:pt x="313753" y="142494"/>
                        <a:pt x="254508" y="133922"/>
                        <a:pt x="214884" y="128873"/>
                      </a:cubicBezTo>
                      <a:cubicBezTo>
                        <a:pt x="175260" y="123920"/>
                        <a:pt x="144875" y="121730"/>
                        <a:pt x="109347" y="98107"/>
                      </a:cubicBezTo>
                      <a:cubicBezTo>
                        <a:pt x="74771" y="75057"/>
                        <a:pt x="0" y="22479"/>
                        <a:pt x="0" y="2247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1DFE2AF-451C-4FFC-8EB6-2778E54439F0}"/>
                    </a:ext>
                  </a:extLst>
                </p:cNvPr>
                <p:cNvSpPr/>
                <p:nvPr/>
              </p:nvSpPr>
              <p:spPr bwMode="gray">
                <a:xfrm>
                  <a:off x="6391655" y="1527905"/>
                  <a:ext cx="313753" cy="122872"/>
                </a:xfrm>
                <a:custGeom>
                  <a:avLst/>
                  <a:gdLst>
                    <a:gd name="connsiteX0" fmla="*/ 0 w 313753"/>
                    <a:gd name="connsiteY0" fmla="*/ 0 h 122872"/>
                    <a:gd name="connsiteX1" fmla="*/ 109633 w 313753"/>
                    <a:gd name="connsiteY1" fmla="*/ 71056 h 122872"/>
                    <a:gd name="connsiteX2" fmla="*/ 214884 w 313753"/>
                    <a:gd name="connsiteY2" fmla="*/ 105156 h 122872"/>
                    <a:gd name="connsiteX3" fmla="*/ 313753 w 313753"/>
                    <a:gd name="connsiteY3" fmla="*/ 117634 h 122872"/>
                    <a:gd name="connsiteX4" fmla="*/ 313753 w 313753"/>
                    <a:gd name="connsiteY4" fmla="*/ 122872 h 122872"/>
                    <a:gd name="connsiteX5" fmla="*/ 214598 w 313753"/>
                    <a:gd name="connsiteY5" fmla="*/ 112109 h 122872"/>
                    <a:gd name="connsiteX6" fmla="*/ 109061 w 313753"/>
                    <a:gd name="connsiteY6" fmla="*/ 83249 h 122872"/>
                    <a:gd name="connsiteX7" fmla="*/ 0 w 313753"/>
                    <a:gd name="connsiteY7" fmla="*/ 20669 h 122872"/>
                    <a:gd name="connsiteX8" fmla="*/ 0 w 313753"/>
                    <a:gd name="connsiteY8" fmla="*/ 0 h 122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122872">
                      <a:moveTo>
                        <a:pt x="0" y="0"/>
                      </a:moveTo>
                      <a:cubicBezTo>
                        <a:pt x="0" y="0"/>
                        <a:pt x="92202" y="61341"/>
                        <a:pt x="109633" y="71056"/>
                      </a:cubicBezTo>
                      <a:cubicBezTo>
                        <a:pt x="127063" y="80772"/>
                        <a:pt x="147542" y="96584"/>
                        <a:pt x="214884" y="105156"/>
                      </a:cubicBezTo>
                      <a:cubicBezTo>
                        <a:pt x="282226" y="113728"/>
                        <a:pt x="313753" y="117634"/>
                        <a:pt x="313753" y="117634"/>
                      </a:cubicBezTo>
                      <a:lnTo>
                        <a:pt x="313753" y="122872"/>
                      </a:lnTo>
                      <a:cubicBezTo>
                        <a:pt x="313753" y="122872"/>
                        <a:pt x="258128" y="116776"/>
                        <a:pt x="214598" y="112109"/>
                      </a:cubicBezTo>
                      <a:cubicBezTo>
                        <a:pt x="171164" y="107347"/>
                        <a:pt x="141541" y="100965"/>
                        <a:pt x="109061" y="83249"/>
                      </a:cubicBezTo>
                      <a:cubicBezTo>
                        <a:pt x="76676" y="65532"/>
                        <a:pt x="0" y="20669"/>
                        <a:pt x="0" y="206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B9BCF1BC-45DB-4672-9258-071EAD71A57A}"/>
                    </a:ext>
                  </a:extLst>
                </p:cNvPr>
                <p:cNvSpPr/>
                <p:nvPr/>
              </p:nvSpPr>
              <p:spPr bwMode="gray">
                <a:xfrm>
                  <a:off x="6391655" y="1568862"/>
                  <a:ext cx="313753" cy="102870"/>
                </a:xfrm>
                <a:custGeom>
                  <a:avLst/>
                  <a:gdLst>
                    <a:gd name="connsiteX0" fmla="*/ 0 w 313753"/>
                    <a:gd name="connsiteY0" fmla="*/ 0 h 102870"/>
                    <a:gd name="connsiteX1" fmla="*/ 109061 w 313753"/>
                    <a:gd name="connsiteY1" fmla="*/ 58198 h 102870"/>
                    <a:gd name="connsiteX2" fmla="*/ 214598 w 313753"/>
                    <a:gd name="connsiteY2" fmla="*/ 86773 h 102870"/>
                    <a:gd name="connsiteX3" fmla="*/ 313753 w 313753"/>
                    <a:gd name="connsiteY3" fmla="*/ 97917 h 102870"/>
                    <a:gd name="connsiteX4" fmla="*/ 313753 w 313753"/>
                    <a:gd name="connsiteY4" fmla="*/ 102870 h 102870"/>
                    <a:gd name="connsiteX5" fmla="*/ 214598 w 313753"/>
                    <a:gd name="connsiteY5" fmla="*/ 92869 h 102870"/>
                    <a:gd name="connsiteX6" fmla="*/ 109061 w 313753"/>
                    <a:gd name="connsiteY6" fmla="*/ 69533 h 102870"/>
                    <a:gd name="connsiteX7" fmla="*/ 0 w 313753"/>
                    <a:gd name="connsiteY7" fmla="*/ 19431 h 102870"/>
                    <a:gd name="connsiteX8" fmla="*/ 0 w 313753"/>
                    <a:gd name="connsiteY8" fmla="*/ 0 h 10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102870">
                      <a:moveTo>
                        <a:pt x="0" y="0"/>
                      </a:moveTo>
                      <a:cubicBezTo>
                        <a:pt x="0" y="0"/>
                        <a:pt x="81439" y="44291"/>
                        <a:pt x="109061" y="58198"/>
                      </a:cubicBezTo>
                      <a:cubicBezTo>
                        <a:pt x="139827" y="73628"/>
                        <a:pt x="166402" y="81058"/>
                        <a:pt x="214598" y="86773"/>
                      </a:cubicBezTo>
                      <a:cubicBezTo>
                        <a:pt x="261937" y="92393"/>
                        <a:pt x="313753" y="97917"/>
                        <a:pt x="313753" y="97917"/>
                      </a:cubicBezTo>
                      <a:lnTo>
                        <a:pt x="313753" y="102870"/>
                      </a:lnTo>
                      <a:cubicBezTo>
                        <a:pt x="313753" y="102870"/>
                        <a:pt x="265843" y="97727"/>
                        <a:pt x="214598" y="92869"/>
                      </a:cubicBezTo>
                      <a:cubicBezTo>
                        <a:pt x="163830" y="88106"/>
                        <a:pt x="145732" y="85820"/>
                        <a:pt x="109061" y="69533"/>
                      </a:cubicBezTo>
                      <a:cubicBezTo>
                        <a:pt x="76295" y="54959"/>
                        <a:pt x="0" y="19431"/>
                        <a:pt x="0" y="194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BE113D2E-0EAC-4282-9FF6-A0CE8BC985E2}"/>
                    </a:ext>
                  </a:extLst>
                </p:cNvPr>
                <p:cNvSpPr/>
                <p:nvPr/>
              </p:nvSpPr>
              <p:spPr bwMode="gray">
                <a:xfrm>
                  <a:off x="6391655" y="1610296"/>
                  <a:ext cx="313753" cy="82962"/>
                </a:xfrm>
                <a:custGeom>
                  <a:avLst/>
                  <a:gdLst>
                    <a:gd name="connsiteX0" fmla="*/ 0 w 313753"/>
                    <a:gd name="connsiteY0" fmla="*/ 0 h 82962"/>
                    <a:gd name="connsiteX1" fmla="*/ 109633 w 313753"/>
                    <a:gd name="connsiteY1" fmla="*/ 45529 h 82962"/>
                    <a:gd name="connsiteX2" fmla="*/ 215170 w 313753"/>
                    <a:gd name="connsiteY2" fmla="*/ 67723 h 82962"/>
                    <a:gd name="connsiteX3" fmla="*/ 313753 w 313753"/>
                    <a:gd name="connsiteY3" fmla="*/ 78010 h 82962"/>
                    <a:gd name="connsiteX4" fmla="*/ 313753 w 313753"/>
                    <a:gd name="connsiteY4" fmla="*/ 82963 h 82962"/>
                    <a:gd name="connsiteX5" fmla="*/ 214884 w 313753"/>
                    <a:gd name="connsiteY5" fmla="*/ 74676 h 82962"/>
                    <a:gd name="connsiteX6" fmla="*/ 109347 w 313753"/>
                    <a:gd name="connsiteY6" fmla="*/ 56102 h 82962"/>
                    <a:gd name="connsiteX7" fmla="*/ 0 w 313753"/>
                    <a:gd name="connsiteY7" fmla="*/ 18669 h 82962"/>
                    <a:gd name="connsiteX8" fmla="*/ 0 w 313753"/>
                    <a:gd name="connsiteY8" fmla="*/ 0 h 82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82962">
                      <a:moveTo>
                        <a:pt x="0" y="0"/>
                      </a:moveTo>
                      <a:cubicBezTo>
                        <a:pt x="0" y="0"/>
                        <a:pt x="64389" y="27527"/>
                        <a:pt x="109633" y="45529"/>
                      </a:cubicBezTo>
                      <a:cubicBezTo>
                        <a:pt x="154114" y="63151"/>
                        <a:pt x="188119" y="64675"/>
                        <a:pt x="215170" y="67723"/>
                      </a:cubicBezTo>
                      <a:cubicBezTo>
                        <a:pt x="227076" y="69056"/>
                        <a:pt x="313753" y="78010"/>
                        <a:pt x="313753" y="78010"/>
                      </a:cubicBezTo>
                      <a:lnTo>
                        <a:pt x="313753" y="82963"/>
                      </a:lnTo>
                      <a:cubicBezTo>
                        <a:pt x="313753" y="82963"/>
                        <a:pt x="261937" y="78772"/>
                        <a:pt x="214884" y="74676"/>
                      </a:cubicBezTo>
                      <a:cubicBezTo>
                        <a:pt x="167830" y="70485"/>
                        <a:pt x="147447" y="68771"/>
                        <a:pt x="109347" y="56102"/>
                      </a:cubicBezTo>
                      <a:cubicBezTo>
                        <a:pt x="70771" y="43339"/>
                        <a:pt x="0" y="18669"/>
                        <a:pt x="0" y="186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6DE8B7E1-F065-4185-9508-6DE80DB59B92}"/>
                    </a:ext>
                  </a:extLst>
                </p:cNvPr>
                <p:cNvSpPr/>
                <p:nvPr/>
              </p:nvSpPr>
              <p:spPr bwMode="gray">
                <a:xfrm>
                  <a:off x="6391655" y="1652587"/>
                  <a:ext cx="313753" cy="62102"/>
                </a:xfrm>
                <a:custGeom>
                  <a:avLst/>
                  <a:gdLst>
                    <a:gd name="connsiteX0" fmla="*/ 0 w 313753"/>
                    <a:gd name="connsiteY0" fmla="*/ 0 h 62102"/>
                    <a:gd name="connsiteX1" fmla="*/ 109347 w 313753"/>
                    <a:gd name="connsiteY1" fmla="*/ 31813 h 62102"/>
                    <a:gd name="connsiteX2" fmla="*/ 214884 w 313753"/>
                    <a:gd name="connsiteY2" fmla="*/ 49530 h 62102"/>
                    <a:gd name="connsiteX3" fmla="*/ 313753 w 313753"/>
                    <a:gd name="connsiteY3" fmla="*/ 57340 h 62102"/>
                    <a:gd name="connsiteX4" fmla="*/ 313753 w 313753"/>
                    <a:gd name="connsiteY4" fmla="*/ 62103 h 62102"/>
                    <a:gd name="connsiteX5" fmla="*/ 214598 w 313753"/>
                    <a:gd name="connsiteY5" fmla="*/ 55150 h 62102"/>
                    <a:gd name="connsiteX6" fmla="*/ 109061 w 313753"/>
                    <a:gd name="connsiteY6" fmla="*/ 42958 h 62102"/>
                    <a:gd name="connsiteX7" fmla="*/ 0 w 313753"/>
                    <a:gd name="connsiteY7" fmla="*/ 17526 h 62102"/>
                    <a:gd name="connsiteX8" fmla="*/ 0 w 313753"/>
                    <a:gd name="connsiteY8" fmla="*/ 0 h 6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62102">
                      <a:moveTo>
                        <a:pt x="0" y="0"/>
                      </a:moveTo>
                      <a:cubicBezTo>
                        <a:pt x="0" y="0"/>
                        <a:pt x="64960" y="20193"/>
                        <a:pt x="109347" y="31813"/>
                      </a:cubicBezTo>
                      <a:cubicBezTo>
                        <a:pt x="153638" y="43434"/>
                        <a:pt x="194405" y="48196"/>
                        <a:pt x="214884" y="49530"/>
                      </a:cubicBezTo>
                      <a:cubicBezTo>
                        <a:pt x="235363" y="50959"/>
                        <a:pt x="313753" y="57340"/>
                        <a:pt x="313753" y="57340"/>
                      </a:cubicBezTo>
                      <a:lnTo>
                        <a:pt x="313753" y="62103"/>
                      </a:lnTo>
                      <a:cubicBezTo>
                        <a:pt x="313753" y="62103"/>
                        <a:pt x="269176" y="59055"/>
                        <a:pt x="214598" y="55150"/>
                      </a:cubicBezTo>
                      <a:cubicBezTo>
                        <a:pt x="170497" y="52006"/>
                        <a:pt x="135064" y="48673"/>
                        <a:pt x="109061" y="42958"/>
                      </a:cubicBezTo>
                      <a:cubicBezTo>
                        <a:pt x="80296" y="36576"/>
                        <a:pt x="0" y="17526"/>
                        <a:pt x="0" y="175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3A702994-C004-4F20-8B66-DD0FCF4FCAEF}"/>
                    </a:ext>
                  </a:extLst>
                </p:cNvPr>
                <p:cNvSpPr/>
                <p:nvPr/>
              </p:nvSpPr>
              <p:spPr bwMode="gray">
                <a:xfrm>
                  <a:off x="6391655" y="1694211"/>
                  <a:ext cx="313753" cy="41719"/>
                </a:xfrm>
                <a:custGeom>
                  <a:avLst/>
                  <a:gdLst>
                    <a:gd name="connsiteX0" fmla="*/ 0 w 313753"/>
                    <a:gd name="connsiteY0" fmla="*/ 0 h 41719"/>
                    <a:gd name="connsiteX1" fmla="*/ 109347 w 313753"/>
                    <a:gd name="connsiteY1" fmla="*/ 18478 h 41719"/>
                    <a:gd name="connsiteX2" fmla="*/ 214598 w 313753"/>
                    <a:gd name="connsiteY2" fmla="*/ 30099 h 41719"/>
                    <a:gd name="connsiteX3" fmla="*/ 313753 w 313753"/>
                    <a:gd name="connsiteY3" fmla="*/ 36767 h 41719"/>
                    <a:gd name="connsiteX4" fmla="*/ 313753 w 313753"/>
                    <a:gd name="connsiteY4" fmla="*/ 41719 h 41719"/>
                    <a:gd name="connsiteX5" fmla="*/ 214598 w 313753"/>
                    <a:gd name="connsiteY5" fmla="*/ 36481 h 41719"/>
                    <a:gd name="connsiteX6" fmla="*/ 109061 w 313753"/>
                    <a:gd name="connsiteY6" fmla="*/ 29242 h 41719"/>
                    <a:gd name="connsiteX7" fmla="*/ 0 w 313753"/>
                    <a:gd name="connsiteY7" fmla="*/ 16573 h 41719"/>
                    <a:gd name="connsiteX8" fmla="*/ 0 w 313753"/>
                    <a:gd name="connsiteY8" fmla="*/ 0 h 4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41719">
                      <a:moveTo>
                        <a:pt x="0" y="0"/>
                      </a:moveTo>
                      <a:cubicBezTo>
                        <a:pt x="0" y="0"/>
                        <a:pt x="53149" y="9144"/>
                        <a:pt x="109347" y="18478"/>
                      </a:cubicBezTo>
                      <a:cubicBezTo>
                        <a:pt x="151447" y="25432"/>
                        <a:pt x="208502" y="29813"/>
                        <a:pt x="214598" y="30099"/>
                      </a:cubicBezTo>
                      <a:cubicBezTo>
                        <a:pt x="220694" y="30385"/>
                        <a:pt x="313753" y="36767"/>
                        <a:pt x="313753" y="36767"/>
                      </a:cubicBezTo>
                      <a:lnTo>
                        <a:pt x="313753" y="41719"/>
                      </a:lnTo>
                      <a:cubicBezTo>
                        <a:pt x="313753" y="41719"/>
                        <a:pt x="254222" y="38671"/>
                        <a:pt x="214598" y="36481"/>
                      </a:cubicBezTo>
                      <a:cubicBezTo>
                        <a:pt x="173355" y="34195"/>
                        <a:pt x="132397" y="31718"/>
                        <a:pt x="109061" y="29242"/>
                      </a:cubicBezTo>
                      <a:cubicBezTo>
                        <a:pt x="56864" y="23813"/>
                        <a:pt x="0" y="16573"/>
                        <a:pt x="0" y="1657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E71A06DC-1EC1-4A98-AFE9-FF3889519D89}"/>
                    </a:ext>
                  </a:extLst>
                </p:cNvPr>
                <p:cNvSpPr/>
                <p:nvPr/>
              </p:nvSpPr>
              <p:spPr bwMode="gray">
                <a:xfrm>
                  <a:off x="6391655" y="1737264"/>
                  <a:ext cx="313753" cy="16383"/>
                </a:xfrm>
                <a:custGeom>
                  <a:avLst/>
                  <a:gdLst>
                    <a:gd name="connsiteX0" fmla="*/ 0 w 313753"/>
                    <a:gd name="connsiteY0" fmla="*/ 0 h 16383"/>
                    <a:gd name="connsiteX1" fmla="*/ 109347 w 313753"/>
                    <a:gd name="connsiteY1" fmla="*/ 3715 h 16383"/>
                    <a:gd name="connsiteX2" fmla="*/ 313753 w 313753"/>
                    <a:gd name="connsiteY2" fmla="*/ 11525 h 16383"/>
                    <a:gd name="connsiteX3" fmla="*/ 313753 w 313753"/>
                    <a:gd name="connsiteY3" fmla="*/ 16383 h 16383"/>
                    <a:gd name="connsiteX4" fmla="*/ 0 w 313753"/>
                    <a:gd name="connsiteY4" fmla="*/ 16383 h 16383"/>
                    <a:gd name="connsiteX5" fmla="*/ 0 w 313753"/>
                    <a:gd name="connsiteY5" fmla="*/ 0 h 1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753" h="16383">
                      <a:moveTo>
                        <a:pt x="0" y="0"/>
                      </a:moveTo>
                      <a:cubicBezTo>
                        <a:pt x="0" y="0"/>
                        <a:pt x="83820" y="3143"/>
                        <a:pt x="109347" y="3715"/>
                      </a:cubicBezTo>
                      <a:cubicBezTo>
                        <a:pt x="134779" y="4286"/>
                        <a:pt x="313753" y="11525"/>
                        <a:pt x="313753" y="11525"/>
                      </a:cubicBezTo>
                      <a:lnTo>
                        <a:pt x="313753" y="16383"/>
                      </a:lnTo>
                      <a:lnTo>
                        <a:pt x="0" y="163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6CFD89E-C7BD-4474-AF48-40D3218F2EEC}"/>
                    </a:ext>
                  </a:extLst>
                </p:cNvPr>
                <p:cNvSpPr/>
                <p:nvPr/>
              </p:nvSpPr>
              <p:spPr bwMode="gray">
                <a:xfrm>
                  <a:off x="6391560" y="1277778"/>
                  <a:ext cx="313753" cy="243173"/>
                </a:xfrm>
                <a:custGeom>
                  <a:avLst/>
                  <a:gdLst>
                    <a:gd name="connsiteX0" fmla="*/ 214598 w 313753"/>
                    <a:gd name="connsiteY0" fmla="*/ 218885 h 243173"/>
                    <a:gd name="connsiteX1" fmla="*/ 108776 w 313753"/>
                    <a:gd name="connsiteY1" fmla="*/ 157543 h 243173"/>
                    <a:gd name="connsiteX2" fmla="*/ 0 w 313753"/>
                    <a:gd name="connsiteY2" fmla="*/ 0 h 243173"/>
                    <a:gd name="connsiteX3" fmla="*/ 0 w 313753"/>
                    <a:gd name="connsiteY3" fmla="*/ 31718 h 243173"/>
                    <a:gd name="connsiteX4" fmla="*/ 109061 w 313753"/>
                    <a:gd name="connsiteY4" fmla="*/ 173927 h 243173"/>
                    <a:gd name="connsiteX5" fmla="*/ 214598 w 313753"/>
                    <a:gd name="connsiteY5" fmla="*/ 223266 h 243173"/>
                    <a:gd name="connsiteX6" fmla="*/ 313753 w 313753"/>
                    <a:gd name="connsiteY6" fmla="*/ 243173 h 243173"/>
                    <a:gd name="connsiteX7" fmla="*/ 313753 w 313753"/>
                    <a:gd name="connsiteY7" fmla="*/ 238697 h 243173"/>
                    <a:gd name="connsiteX8" fmla="*/ 214598 w 313753"/>
                    <a:gd name="connsiteY8" fmla="*/ 218885 h 24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243173">
                      <a:moveTo>
                        <a:pt x="214598" y="218885"/>
                      </a:moveTo>
                      <a:cubicBezTo>
                        <a:pt x="138684" y="202502"/>
                        <a:pt x="121539" y="174784"/>
                        <a:pt x="108776" y="157543"/>
                      </a:cubicBezTo>
                      <a:cubicBezTo>
                        <a:pt x="96012" y="140399"/>
                        <a:pt x="0" y="0"/>
                        <a:pt x="0" y="0"/>
                      </a:cubicBezTo>
                      <a:lnTo>
                        <a:pt x="0" y="31718"/>
                      </a:lnTo>
                      <a:cubicBezTo>
                        <a:pt x="3810" y="36671"/>
                        <a:pt x="85915" y="144209"/>
                        <a:pt x="109061" y="173927"/>
                      </a:cubicBezTo>
                      <a:cubicBezTo>
                        <a:pt x="135064" y="207359"/>
                        <a:pt x="175831" y="214979"/>
                        <a:pt x="214598" y="223266"/>
                      </a:cubicBezTo>
                      <a:cubicBezTo>
                        <a:pt x="253365" y="231553"/>
                        <a:pt x="313753" y="243173"/>
                        <a:pt x="313753" y="243173"/>
                      </a:cubicBezTo>
                      <a:lnTo>
                        <a:pt x="313753" y="238697"/>
                      </a:lnTo>
                      <a:cubicBezTo>
                        <a:pt x="313753" y="238792"/>
                        <a:pt x="234220" y="223076"/>
                        <a:pt x="214598" y="218885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16D4B9B0-D0B8-4B9C-9D47-F7383F87FA33}"/>
                    </a:ext>
                  </a:extLst>
                </p:cNvPr>
                <p:cNvSpPr/>
                <p:nvPr/>
              </p:nvSpPr>
              <p:spPr bwMode="gray">
                <a:xfrm>
                  <a:off x="6391560" y="1320069"/>
                  <a:ext cx="313753" cy="222218"/>
                </a:xfrm>
                <a:custGeom>
                  <a:avLst/>
                  <a:gdLst>
                    <a:gd name="connsiteX0" fmla="*/ 214598 w 313753"/>
                    <a:gd name="connsiteY0" fmla="*/ 198787 h 222218"/>
                    <a:gd name="connsiteX1" fmla="*/ 108776 w 313753"/>
                    <a:gd name="connsiteY1" fmla="*/ 143066 h 222218"/>
                    <a:gd name="connsiteX2" fmla="*/ 0 w 313753"/>
                    <a:gd name="connsiteY2" fmla="*/ 0 h 222218"/>
                    <a:gd name="connsiteX3" fmla="*/ 0 w 313753"/>
                    <a:gd name="connsiteY3" fmla="*/ 30004 h 222218"/>
                    <a:gd name="connsiteX4" fmla="*/ 108776 w 313753"/>
                    <a:gd name="connsiteY4" fmla="*/ 158115 h 222218"/>
                    <a:gd name="connsiteX5" fmla="*/ 214598 w 313753"/>
                    <a:gd name="connsiteY5" fmla="*/ 203645 h 222218"/>
                    <a:gd name="connsiteX6" fmla="*/ 313753 w 313753"/>
                    <a:gd name="connsiteY6" fmla="*/ 222218 h 222218"/>
                    <a:gd name="connsiteX7" fmla="*/ 313753 w 313753"/>
                    <a:gd name="connsiteY7" fmla="*/ 217837 h 222218"/>
                    <a:gd name="connsiteX8" fmla="*/ 214598 w 313753"/>
                    <a:gd name="connsiteY8" fmla="*/ 198787 h 222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222218">
                      <a:moveTo>
                        <a:pt x="214598" y="198787"/>
                      </a:moveTo>
                      <a:cubicBezTo>
                        <a:pt x="152305" y="186595"/>
                        <a:pt x="127063" y="166878"/>
                        <a:pt x="108776" y="143066"/>
                      </a:cubicBezTo>
                      <a:cubicBezTo>
                        <a:pt x="90488" y="119253"/>
                        <a:pt x="0" y="0"/>
                        <a:pt x="0" y="0"/>
                      </a:cubicBezTo>
                      <a:lnTo>
                        <a:pt x="0" y="30004"/>
                      </a:lnTo>
                      <a:cubicBezTo>
                        <a:pt x="3810" y="34480"/>
                        <a:pt x="86582" y="132683"/>
                        <a:pt x="108776" y="158115"/>
                      </a:cubicBezTo>
                      <a:cubicBezTo>
                        <a:pt x="134684" y="187738"/>
                        <a:pt x="170783" y="195548"/>
                        <a:pt x="214598" y="203645"/>
                      </a:cubicBezTo>
                      <a:cubicBezTo>
                        <a:pt x="258318" y="211646"/>
                        <a:pt x="313753" y="222218"/>
                        <a:pt x="313753" y="222218"/>
                      </a:cubicBezTo>
                      <a:lnTo>
                        <a:pt x="313753" y="217837"/>
                      </a:lnTo>
                      <a:cubicBezTo>
                        <a:pt x="313753" y="217646"/>
                        <a:pt x="250507" y="205835"/>
                        <a:pt x="214598" y="198787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EAEEACBD-D548-4F7B-BEB3-1A4B7B2BB7AC}"/>
                    </a:ext>
                  </a:extLst>
                </p:cNvPr>
                <p:cNvSpPr/>
                <p:nvPr/>
              </p:nvSpPr>
              <p:spPr bwMode="gray">
                <a:xfrm>
                  <a:off x="6391560" y="1361693"/>
                  <a:ext cx="313753" cy="202977"/>
                </a:xfrm>
                <a:custGeom>
                  <a:avLst/>
                  <a:gdLst>
                    <a:gd name="connsiteX0" fmla="*/ 214598 w 313753"/>
                    <a:gd name="connsiteY0" fmla="*/ 180213 h 202977"/>
                    <a:gd name="connsiteX1" fmla="*/ 109061 w 313753"/>
                    <a:gd name="connsiteY1" fmla="*/ 127254 h 202977"/>
                    <a:gd name="connsiteX2" fmla="*/ 0 w 313753"/>
                    <a:gd name="connsiteY2" fmla="*/ 0 h 202977"/>
                    <a:gd name="connsiteX3" fmla="*/ 0 w 313753"/>
                    <a:gd name="connsiteY3" fmla="*/ 27718 h 202977"/>
                    <a:gd name="connsiteX4" fmla="*/ 108776 w 313753"/>
                    <a:gd name="connsiteY4" fmla="*/ 141446 h 202977"/>
                    <a:gd name="connsiteX5" fmla="*/ 214598 w 313753"/>
                    <a:gd name="connsiteY5" fmla="*/ 184976 h 202977"/>
                    <a:gd name="connsiteX6" fmla="*/ 313753 w 313753"/>
                    <a:gd name="connsiteY6" fmla="*/ 202978 h 202977"/>
                    <a:gd name="connsiteX7" fmla="*/ 313753 w 313753"/>
                    <a:gd name="connsiteY7" fmla="*/ 198215 h 202977"/>
                    <a:gd name="connsiteX8" fmla="*/ 214598 w 313753"/>
                    <a:gd name="connsiteY8" fmla="*/ 180213 h 20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753" h="202977">
                      <a:moveTo>
                        <a:pt x="214598" y="180213"/>
                      </a:moveTo>
                      <a:cubicBezTo>
                        <a:pt x="149828" y="167640"/>
                        <a:pt x="136493" y="157258"/>
                        <a:pt x="109061" y="127254"/>
                      </a:cubicBezTo>
                      <a:cubicBezTo>
                        <a:pt x="91821" y="108395"/>
                        <a:pt x="3715" y="4381"/>
                        <a:pt x="0" y="0"/>
                      </a:cubicBezTo>
                      <a:lnTo>
                        <a:pt x="0" y="27718"/>
                      </a:lnTo>
                      <a:cubicBezTo>
                        <a:pt x="0" y="27718"/>
                        <a:pt x="82296" y="115538"/>
                        <a:pt x="108776" y="141446"/>
                      </a:cubicBezTo>
                      <a:cubicBezTo>
                        <a:pt x="143542" y="175451"/>
                        <a:pt x="176117" y="178022"/>
                        <a:pt x="214598" y="184976"/>
                      </a:cubicBezTo>
                      <a:cubicBezTo>
                        <a:pt x="253079" y="191929"/>
                        <a:pt x="313753" y="202978"/>
                        <a:pt x="313753" y="202978"/>
                      </a:cubicBezTo>
                      <a:lnTo>
                        <a:pt x="313753" y="198215"/>
                      </a:lnTo>
                      <a:cubicBezTo>
                        <a:pt x="313753" y="198215"/>
                        <a:pt x="240506" y="185166"/>
                        <a:pt x="214598" y="180213"/>
                      </a:cubicBezTo>
                    </a:path>
                  </a:pathLst>
                </a:custGeom>
                <a:solidFill>
                  <a:srgbClr val="C2C3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32E5DB4-1462-41C4-BDD4-7A5CB24ECD68}"/>
                  </a:ext>
                </a:extLst>
              </p:cNvPr>
              <p:cNvSpPr/>
              <p:nvPr/>
            </p:nvSpPr>
            <p:spPr bwMode="gray">
              <a:xfrm>
                <a:off x="16515913" y="450913"/>
                <a:ext cx="452342" cy="302609"/>
              </a:xfrm>
              <a:custGeom>
                <a:avLst/>
                <a:gdLst>
                  <a:gd name="connsiteX0" fmla="*/ 0 w 452342"/>
                  <a:gd name="connsiteY0" fmla="*/ 0 h 302609"/>
                  <a:gd name="connsiteX1" fmla="*/ 452342 w 452342"/>
                  <a:gd name="connsiteY1" fmla="*/ 0 h 302609"/>
                  <a:gd name="connsiteX2" fmla="*/ 452342 w 452342"/>
                  <a:gd name="connsiteY2" fmla="*/ 302609 h 302609"/>
                  <a:gd name="connsiteX3" fmla="*/ 0 w 452342"/>
                  <a:gd name="connsiteY3" fmla="*/ 302609 h 3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342" h="302609">
                    <a:moveTo>
                      <a:pt x="0" y="0"/>
                    </a:moveTo>
                    <a:lnTo>
                      <a:pt x="452342" y="0"/>
                    </a:lnTo>
                    <a:lnTo>
                      <a:pt x="452342" y="302609"/>
                    </a:lnTo>
                    <a:lnTo>
                      <a:pt x="0" y="302609"/>
                    </a:lnTo>
                    <a:close/>
                  </a:path>
                </a:pathLst>
              </a:custGeom>
              <a:solidFill>
                <a:srgbClr val="104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DDA8C04-D7DE-4C0F-BA17-E1ABCE5EE908}"/>
                  </a:ext>
                </a:extLst>
              </p:cNvPr>
              <p:cNvSpPr/>
              <p:nvPr/>
            </p:nvSpPr>
            <p:spPr bwMode="gray">
              <a:xfrm>
                <a:off x="16721939" y="478631"/>
                <a:ext cx="40862" cy="40862"/>
              </a:xfrm>
              <a:custGeom>
                <a:avLst/>
                <a:gdLst>
                  <a:gd name="connsiteX0" fmla="*/ 25051 w 40862"/>
                  <a:gd name="connsiteY0" fmla="*/ 15335 h 40862"/>
                  <a:gd name="connsiteX1" fmla="*/ 40862 w 40862"/>
                  <a:gd name="connsiteY1" fmla="*/ 15335 h 40862"/>
                  <a:gd name="connsiteX2" fmla="*/ 28099 w 40862"/>
                  <a:gd name="connsiteY2" fmla="*/ 25146 h 40862"/>
                  <a:gd name="connsiteX3" fmla="*/ 33052 w 40862"/>
                  <a:gd name="connsiteY3" fmla="*/ 40862 h 40862"/>
                  <a:gd name="connsiteX4" fmla="*/ 20383 w 40862"/>
                  <a:gd name="connsiteY4" fmla="*/ 31242 h 40862"/>
                  <a:gd name="connsiteX5" fmla="*/ 7810 w 40862"/>
                  <a:gd name="connsiteY5" fmla="*/ 40862 h 40862"/>
                  <a:gd name="connsiteX6" fmla="*/ 12763 w 40862"/>
                  <a:gd name="connsiteY6" fmla="*/ 25146 h 40862"/>
                  <a:gd name="connsiteX7" fmla="*/ 0 w 40862"/>
                  <a:gd name="connsiteY7" fmla="*/ 15335 h 40862"/>
                  <a:gd name="connsiteX8" fmla="*/ 15716 w 40862"/>
                  <a:gd name="connsiteY8" fmla="*/ 15335 h 40862"/>
                  <a:gd name="connsiteX9" fmla="*/ 20383 w 40862"/>
                  <a:gd name="connsiteY9" fmla="*/ 0 h 4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40862">
                    <a:moveTo>
                      <a:pt x="25051" y="15335"/>
                    </a:moveTo>
                    <a:lnTo>
                      <a:pt x="40862" y="15335"/>
                    </a:lnTo>
                    <a:lnTo>
                      <a:pt x="28099" y="25146"/>
                    </a:lnTo>
                    <a:lnTo>
                      <a:pt x="33052" y="40862"/>
                    </a:lnTo>
                    <a:lnTo>
                      <a:pt x="20383" y="31242"/>
                    </a:lnTo>
                    <a:lnTo>
                      <a:pt x="7810" y="40862"/>
                    </a:lnTo>
                    <a:lnTo>
                      <a:pt x="12763" y="25146"/>
                    </a:lnTo>
                    <a:lnTo>
                      <a:pt x="0" y="15335"/>
                    </a:lnTo>
                    <a:lnTo>
                      <a:pt x="15716" y="15335"/>
                    </a:lnTo>
                    <a:lnTo>
                      <a:pt x="20383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FBB5F99-FF04-4002-8455-F9212C2215BA}"/>
                  </a:ext>
                </a:extLst>
              </p:cNvPr>
              <p:cNvSpPr/>
              <p:nvPr/>
            </p:nvSpPr>
            <p:spPr bwMode="gray">
              <a:xfrm>
                <a:off x="16722511" y="681037"/>
                <a:ext cx="40862" cy="39243"/>
              </a:xfrm>
              <a:custGeom>
                <a:avLst/>
                <a:gdLst>
                  <a:gd name="connsiteX0" fmla="*/ 25051 w 40862"/>
                  <a:gd name="connsiteY0" fmla="*/ 14669 h 39243"/>
                  <a:gd name="connsiteX1" fmla="*/ 40862 w 40862"/>
                  <a:gd name="connsiteY1" fmla="*/ 14669 h 39243"/>
                  <a:gd name="connsiteX2" fmla="*/ 28099 w 40862"/>
                  <a:gd name="connsiteY2" fmla="*/ 24194 h 39243"/>
                  <a:gd name="connsiteX3" fmla="*/ 33052 w 40862"/>
                  <a:gd name="connsiteY3" fmla="*/ 39243 h 39243"/>
                  <a:gd name="connsiteX4" fmla="*/ 20479 w 40862"/>
                  <a:gd name="connsiteY4" fmla="*/ 30004 h 39243"/>
                  <a:gd name="connsiteX5" fmla="*/ 7810 w 40862"/>
                  <a:gd name="connsiteY5" fmla="*/ 39243 h 39243"/>
                  <a:gd name="connsiteX6" fmla="*/ 12763 w 40862"/>
                  <a:gd name="connsiteY6" fmla="*/ 24194 h 39243"/>
                  <a:gd name="connsiteX7" fmla="*/ 0 w 40862"/>
                  <a:gd name="connsiteY7" fmla="*/ 14669 h 39243"/>
                  <a:gd name="connsiteX8" fmla="*/ 15716 w 40862"/>
                  <a:gd name="connsiteY8" fmla="*/ 14669 h 39243"/>
                  <a:gd name="connsiteX9" fmla="*/ 20479 w 40862"/>
                  <a:gd name="connsiteY9" fmla="*/ 0 h 3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243">
                    <a:moveTo>
                      <a:pt x="25051" y="14669"/>
                    </a:moveTo>
                    <a:lnTo>
                      <a:pt x="40862" y="14669"/>
                    </a:lnTo>
                    <a:lnTo>
                      <a:pt x="28099" y="24194"/>
                    </a:lnTo>
                    <a:lnTo>
                      <a:pt x="33052" y="39243"/>
                    </a:lnTo>
                    <a:lnTo>
                      <a:pt x="20479" y="30004"/>
                    </a:lnTo>
                    <a:lnTo>
                      <a:pt x="7810" y="39243"/>
                    </a:lnTo>
                    <a:lnTo>
                      <a:pt x="12763" y="24194"/>
                    </a:lnTo>
                    <a:lnTo>
                      <a:pt x="0" y="14669"/>
                    </a:lnTo>
                    <a:lnTo>
                      <a:pt x="15716" y="14669"/>
                    </a:lnTo>
                    <a:lnTo>
                      <a:pt x="20479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340CA1A-BE55-452D-8F17-F2BE6CAB10E0}"/>
                  </a:ext>
                </a:extLst>
              </p:cNvPr>
              <p:cNvSpPr/>
              <p:nvPr/>
            </p:nvSpPr>
            <p:spPr bwMode="gray">
              <a:xfrm>
                <a:off x="16772422" y="667607"/>
                <a:ext cx="40862" cy="39338"/>
              </a:xfrm>
              <a:custGeom>
                <a:avLst/>
                <a:gdLst>
                  <a:gd name="connsiteX0" fmla="*/ 25051 w 40862"/>
                  <a:gd name="connsiteY0" fmla="*/ 14764 h 39338"/>
                  <a:gd name="connsiteX1" fmla="*/ 40862 w 40862"/>
                  <a:gd name="connsiteY1" fmla="*/ 14764 h 39338"/>
                  <a:gd name="connsiteX2" fmla="*/ 28194 w 40862"/>
                  <a:gd name="connsiteY2" fmla="*/ 24289 h 39338"/>
                  <a:gd name="connsiteX3" fmla="*/ 33052 w 40862"/>
                  <a:gd name="connsiteY3" fmla="*/ 39338 h 39338"/>
                  <a:gd name="connsiteX4" fmla="*/ 20479 w 40862"/>
                  <a:gd name="connsiteY4" fmla="*/ 30004 h 39338"/>
                  <a:gd name="connsiteX5" fmla="*/ 7811 w 40862"/>
                  <a:gd name="connsiteY5" fmla="*/ 39338 h 39338"/>
                  <a:gd name="connsiteX6" fmla="*/ 12763 w 40862"/>
                  <a:gd name="connsiteY6" fmla="*/ 24289 h 39338"/>
                  <a:gd name="connsiteX7" fmla="*/ 0 w 40862"/>
                  <a:gd name="connsiteY7" fmla="*/ 14764 h 39338"/>
                  <a:gd name="connsiteX8" fmla="*/ 15716 w 40862"/>
                  <a:gd name="connsiteY8" fmla="*/ 14764 h 39338"/>
                  <a:gd name="connsiteX9" fmla="*/ 20479 w 40862"/>
                  <a:gd name="connsiteY9" fmla="*/ 0 h 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338">
                    <a:moveTo>
                      <a:pt x="25051" y="14764"/>
                    </a:moveTo>
                    <a:lnTo>
                      <a:pt x="40862" y="14764"/>
                    </a:lnTo>
                    <a:lnTo>
                      <a:pt x="28194" y="24289"/>
                    </a:lnTo>
                    <a:lnTo>
                      <a:pt x="33052" y="39338"/>
                    </a:lnTo>
                    <a:lnTo>
                      <a:pt x="20479" y="30004"/>
                    </a:lnTo>
                    <a:lnTo>
                      <a:pt x="7811" y="39338"/>
                    </a:lnTo>
                    <a:lnTo>
                      <a:pt x="12763" y="24289"/>
                    </a:lnTo>
                    <a:lnTo>
                      <a:pt x="0" y="14764"/>
                    </a:lnTo>
                    <a:lnTo>
                      <a:pt x="15716" y="14764"/>
                    </a:lnTo>
                    <a:lnTo>
                      <a:pt x="20479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2AC63BD-9C20-4F92-ADE8-F1B9AE1A6239}"/>
                  </a:ext>
                </a:extLst>
              </p:cNvPr>
              <p:cNvSpPr/>
              <p:nvPr/>
            </p:nvSpPr>
            <p:spPr bwMode="gray">
              <a:xfrm>
                <a:off x="16772422" y="492728"/>
                <a:ext cx="40862" cy="39242"/>
              </a:xfrm>
              <a:custGeom>
                <a:avLst/>
                <a:gdLst>
                  <a:gd name="connsiteX0" fmla="*/ 25051 w 40862"/>
                  <a:gd name="connsiteY0" fmla="*/ 14669 h 39242"/>
                  <a:gd name="connsiteX1" fmla="*/ 40862 w 40862"/>
                  <a:gd name="connsiteY1" fmla="*/ 14669 h 39242"/>
                  <a:gd name="connsiteX2" fmla="*/ 28194 w 40862"/>
                  <a:gd name="connsiteY2" fmla="*/ 24194 h 39242"/>
                  <a:gd name="connsiteX3" fmla="*/ 33052 w 40862"/>
                  <a:gd name="connsiteY3" fmla="*/ 39243 h 39242"/>
                  <a:gd name="connsiteX4" fmla="*/ 20479 w 40862"/>
                  <a:gd name="connsiteY4" fmla="*/ 30004 h 39242"/>
                  <a:gd name="connsiteX5" fmla="*/ 7811 w 40862"/>
                  <a:gd name="connsiteY5" fmla="*/ 39243 h 39242"/>
                  <a:gd name="connsiteX6" fmla="*/ 12763 w 40862"/>
                  <a:gd name="connsiteY6" fmla="*/ 24194 h 39242"/>
                  <a:gd name="connsiteX7" fmla="*/ 0 w 40862"/>
                  <a:gd name="connsiteY7" fmla="*/ 14669 h 39242"/>
                  <a:gd name="connsiteX8" fmla="*/ 15716 w 40862"/>
                  <a:gd name="connsiteY8" fmla="*/ 14669 h 39242"/>
                  <a:gd name="connsiteX9" fmla="*/ 20479 w 40862"/>
                  <a:gd name="connsiteY9" fmla="*/ 0 h 3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242">
                    <a:moveTo>
                      <a:pt x="25051" y="14669"/>
                    </a:moveTo>
                    <a:lnTo>
                      <a:pt x="40862" y="14669"/>
                    </a:lnTo>
                    <a:lnTo>
                      <a:pt x="28194" y="24194"/>
                    </a:lnTo>
                    <a:lnTo>
                      <a:pt x="33052" y="39243"/>
                    </a:lnTo>
                    <a:lnTo>
                      <a:pt x="20479" y="30004"/>
                    </a:lnTo>
                    <a:lnTo>
                      <a:pt x="7811" y="39243"/>
                    </a:lnTo>
                    <a:lnTo>
                      <a:pt x="12763" y="24194"/>
                    </a:lnTo>
                    <a:lnTo>
                      <a:pt x="0" y="14669"/>
                    </a:lnTo>
                    <a:lnTo>
                      <a:pt x="15716" y="14669"/>
                    </a:lnTo>
                    <a:lnTo>
                      <a:pt x="20479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FAAFC8C-EABB-4BE5-AE9D-097D2460DC6A}"/>
                  </a:ext>
                </a:extLst>
              </p:cNvPr>
              <p:cNvSpPr/>
              <p:nvPr/>
            </p:nvSpPr>
            <p:spPr bwMode="gray">
              <a:xfrm>
                <a:off x="16809474" y="529780"/>
                <a:ext cx="40862" cy="39243"/>
              </a:xfrm>
              <a:custGeom>
                <a:avLst/>
                <a:gdLst>
                  <a:gd name="connsiteX0" fmla="*/ 25051 w 40862"/>
                  <a:gd name="connsiteY0" fmla="*/ 14669 h 39243"/>
                  <a:gd name="connsiteX1" fmla="*/ 40862 w 40862"/>
                  <a:gd name="connsiteY1" fmla="*/ 14669 h 39243"/>
                  <a:gd name="connsiteX2" fmla="*/ 28099 w 40862"/>
                  <a:gd name="connsiteY2" fmla="*/ 24194 h 39243"/>
                  <a:gd name="connsiteX3" fmla="*/ 33052 w 40862"/>
                  <a:gd name="connsiteY3" fmla="*/ 39243 h 39243"/>
                  <a:gd name="connsiteX4" fmla="*/ 20384 w 40862"/>
                  <a:gd name="connsiteY4" fmla="*/ 30004 h 39243"/>
                  <a:gd name="connsiteX5" fmla="*/ 7811 w 40862"/>
                  <a:gd name="connsiteY5" fmla="*/ 39243 h 39243"/>
                  <a:gd name="connsiteX6" fmla="*/ 12764 w 40862"/>
                  <a:gd name="connsiteY6" fmla="*/ 24194 h 39243"/>
                  <a:gd name="connsiteX7" fmla="*/ 0 w 40862"/>
                  <a:gd name="connsiteY7" fmla="*/ 14669 h 39243"/>
                  <a:gd name="connsiteX8" fmla="*/ 15716 w 40862"/>
                  <a:gd name="connsiteY8" fmla="*/ 14669 h 39243"/>
                  <a:gd name="connsiteX9" fmla="*/ 20384 w 40862"/>
                  <a:gd name="connsiteY9" fmla="*/ 0 h 3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243">
                    <a:moveTo>
                      <a:pt x="25051" y="14669"/>
                    </a:moveTo>
                    <a:lnTo>
                      <a:pt x="40862" y="14669"/>
                    </a:lnTo>
                    <a:lnTo>
                      <a:pt x="28099" y="24194"/>
                    </a:lnTo>
                    <a:lnTo>
                      <a:pt x="33052" y="39243"/>
                    </a:lnTo>
                    <a:lnTo>
                      <a:pt x="20384" y="30004"/>
                    </a:lnTo>
                    <a:lnTo>
                      <a:pt x="7811" y="39243"/>
                    </a:lnTo>
                    <a:lnTo>
                      <a:pt x="12764" y="24194"/>
                    </a:lnTo>
                    <a:lnTo>
                      <a:pt x="0" y="14669"/>
                    </a:lnTo>
                    <a:lnTo>
                      <a:pt x="15716" y="14669"/>
                    </a:lnTo>
                    <a:lnTo>
                      <a:pt x="20384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1F2394D-2C49-4CDE-8D5F-C9BBB1C57089}"/>
                  </a:ext>
                </a:extLst>
              </p:cNvPr>
              <p:cNvSpPr/>
              <p:nvPr/>
            </p:nvSpPr>
            <p:spPr bwMode="gray">
              <a:xfrm>
                <a:off x="16809474" y="631126"/>
                <a:ext cx="40862" cy="39338"/>
              </a:xfrm>
              <a:custGeom>
                <a:avLst/>
                <a:gdLst>
                  <a:gd name="connsiteX0" fmla="*/ 25051 w 40862"/>
                  <a:gd name="connsiteY0" fmla="*/ 14669 h 39338"/>
                  <a:gd name="connsiteX1" fmla="*/ 40862 w 40862"/>
                  <a:gd name="connsiteY1" fmla="*/ 14669 h 39338"/>
                  <a:gd name="connsiteX2" fmla="*/ 28099 w 40862"/>
                  <a:gd name="connsiteY2" fmla="*/ 24194 h 39338"/>
                  <a:gd name="connsiteX3" fmla="*/ 33052 w 40862"/>
                  <a:gd name="connsiteY3" fmla="*/ 39338 h 39338"/>
                  <a:gd name="connsiteX4" fmla="*/ 20384 w 40862"/>
                  <a:gd name="connsiteY4" fmla="*/ 30004 h 39338"/>
                  <a:gd name="connsiteX5" fmla="*/ 7811 w 40862"/>
                  <a:gd name="connsiteY5" fmla="*/ 39338 h 39338"/>
                  <a:gd name="connsiteX6" fmla="*/ 12764 w 40862"/>
                  <a:gd name="connsiteY6" fmla="*/ 24194 h 39338"/>
                  <a:gd name="connsiteX7" fmla="*/ 0 w 40862"/>
                  <a:gd name="connsiteY7" fmla="*/ 14669 h 39338"/>
                  <a:gd name="connsiteX8" fmla="*/ 15716 w 40862"/>
                  <a:gd name="connsiteY8" fmla="*/ 14669 h 39338"/>
                  <a:gd name="connsiteX9" fmla="*/ 20384 w 40862"/>
                  <a:gd name="connsiteY9" fmla="*/ 0 h 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338">
                    <a:moveTo>
                      <a:pt x="25051" y="14669"/>
                    </a:moveTo>
                    <a:lnTo>
                      <a:pt x="40862" y="14669"/>
                    </a:lnTo>
                    <a:lnTo>
                      <a:pt x="28099" y="24194"/>
                    </a:lnTo>
                    <a:lnTo>
                      <a:pt x="33052" y="39338"/>
                    </a:lnTo>
                    <a:lnTo>
                      <a:pt x="20384" y="30004"/>
                    </a:lnTo>
                    <a:lnTo>
                      <a:pt x="7811" y="39338"/>
                    </a:lnTo>
                    <a:lnTo>
                      <a:pt x="12764" y="24194"/>
                    </a:lnTo>
                    <a:lnTo>
                      <a:pt x="0" y="14669"/>
                    </a:lnTo>
                    <a:lnTo>
                      <a:pt x="15716" y="14669"/>
                    </a:lnTo>
                    <a:lnTo>
                      <a:pt x="20384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FDE3CA4-A6CF-4D07-9F62-6F16BD3B703A}"/>
                  </a:ext>
                </a:extLst>
              </p:cNvPr>
              <p:cNvSpPr/>
              <p:nvPr/>
            </p:nvSpPr>
            <p:spPr bwMode="gray">
              <a:xfrm>
                <a:off x="16823380" y="579691"/>
                <a:ext cx="40862" cy="39243"/>
              </a:xfrm>
              <a:custGeom>
                <a:avLst/>
                <a:gdLst>
                  <a:gd name="connsiteX0" fmla="*/ 25051 w 40862"/>
                  <a:gd name="connsiteY0" fmla="*/ 14669 h 39243"/>
                  <a:gd name="connsiteX1" fmla="*/ 40862 w 40862"/>
                  <a:gd name="connsiteY1" fmla="*/ 14669 h 39243"/>
                  <a:gd name="connsiteX2" fmla="*/ 28099 w 40862"/>
                  <a:gd name="connsiteY2" fmla="*/ 24194 h 39243"/>
                  <a:gd name="connsiteX3" fmla="*/ 33052 w 40862"/>
                  <a:gd name="connsiteY3" fmla="*/ 39243 h 39243"/>
                  <a:gd name="connsiteX4" fmla="*/ 20383 w 40862"/>
                  <a:gd name="connsiteY4" fmla="*/ 30004 h 39243"/>
                  <a:gd name="connsiteX5" fmla="*/ 7811 w 40862"/>
                  <a:gd name="connsiteY5" fmla="*/ 39243 h 39243"/>
                  <a:gd name="connsiteX6" fmla="*/ 12763 w 40862"/>
                  <a:gd name="connsiteY6" fmla="*/ 24194 h 39243"/>
                  <a:gd name="connsiteX7" fmla="*/ 0 w 40862"/>
                  <a:gd name="connsiteY7" fmla="*/ 14669 h 39243"/>
                  <a:gd name="connsiteX8" fmla="*/ 15621 w 40862"/>
                  <a:gd name="connsiteY8" fmla="*/ 14669 h 39243"/>
                  <a:gd name="connsiteX9" fmla="*/ 20383 w 40862"/>
                  <a:gd name="connsiteY9" fmla="*/ 0 h 3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243">
                    <a:moveTo>
                      <a:pt x="25051" y="14669"/>
                    </a:moveTo>
                    <a:lnTo>
                      <a:pt x="40862" y="14669"/>
                    </a:lnTo>
                    <a:lnTo>
                      <a:pt x="28099" y="24194"/>
                    </a:lnTo>
                    <a:lnTo>
                      <a:pt x="33052" y="39243"/>
                    </a:lnTo>
                    <a:lnTo>
                      <a:pt x="20383" y="30004"/>
                    </a:lnTo>
                    <a:lnTo>
                      <a:pt x="7811" y="39243"/>
                    </a:lnTo>
                    <a:lnTo>
                      <a:pt x="12763" y="24194"/>
                    </a:lnTo>
                    <a:lnTo>
                      <a:pt x="0" y="14669"/>
                    </a:lnTo>
                    <a:lnTo>
                      <a:pt x="15621" y="14669"/>
                    </a:lnTo>
                    <a:lnTo>
                      <a:pt x="20383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5268BAD-7F09-4EFB-A4AB-19EED6C6B05E}"/>
                  </a:ext>
                </a:extLst>
              </p:cNvPr>
              <p:cNvSpPr/>
              <p:nvPr/>
            </p:nvSpPr>
            <p:spPr bwMode="gray">
              <a:xfrm>
                <a:off x="16671075" y="492823"/>
                <a:ext cx="40766" cy="39338"/>
              </a:xfrm>
              <a:custGeom>
                <a:avLst/>
                <a:gdLst>
                  <a:gd name="connsiteX0" fmla="*/ 25051 w 40766"/>
                  <a:gd name="connsiteY0" fmla="*/ 14668 h 39338"/>
                  <a:gd name="connsiteX1" fmla="*/ 40767 w 40766"/>
                  <a:gd name="connsiteY1" fmla="*/ 14668 h 39338"/>
                  <a:gd name="connsiteX2" fmla="*/ 28099 w 40766"/>
                  <a:gd name="connsiteY2" fmla="*/ 24193 h 39338"/>
                  <a:gd name="connsiteX3" fmla="*/ 33052 w 40766"/>
                  <a:gd name="connsiteY3" fmla="*/ 39338 h 39338"/>
                  <a:gd name="connsiteX4" fmla="*/ 20384 w 40766"/>
                  <a:gd name="connsiteY4" fmla="*/ 30004 h 39338"/>
                  <a:gd name="connsiteX5" fmla="*/ 7811 w 40766"/>
                  <a:gd name="connsiteY5" fmla="*/ 39338 h 39338"/>
                  <a:gd name="connsiteX6" fmla="*/ 12764 w 40766"/>
                  <a:gd name="connsiteY6" fmla="*/ 24193 h 39338"/>
                  <a:gd name="connsiteX7" fmla="*/ 0 w 40766"/>
                  <a:gd name="connsiteY7" fmla="*/ 14668 h 39338"/>
                  <a:gd name="connsiteX8" fmla="*/ 15621 w 40766"/>
                  <a:gd name="connsiteY8" fmla="*/ 14668 h 39338"/>
                  <a:gd name="connsiteX9" fmla="*/ 20384 w 40766"/>
                  <a:gd name="connsiteY9" fmla="*/ 0 h 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66" h="39338">
                    <a:moveTo>
                      <a:pt x="25051" y="14668"/>
                    </a:moveTo>
                    <a:lnTo>
                      <a:pt x="40767" y="14668"/>
                    </a:lnTo>
                    <a:lnTo>
                      <a:pt x="28099" y="24193"/>
                    </a:lnTo>
                    <a:lnTo>
                      <a:pt x="33052" y="39338"/>
                    </a:lnTo>
                    <a:lnTo>
                      <a:pt x="20384" y="30004"/>
                    </a:lnTo>
                    <a:lnTo>
                      <a:pt x="7811" y="39338"/>
                    </a:lnTo>
                    <a:lnTo>
                      <a:pt x="12764" y="24193"/>
                    </a:lnTo>
                    <a:lnTo>
                      <a:pt x="0" y="14668"/>
                    </a:lnTo>
                    <a:lnTo>
                      <a:pt x="15621" y="14668"/>
                    </a:lnTo>
                    <a:lnTo>
                      <a:pt x="20384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496BDD7-5596-4BE0-8306-3B73224372DF}"/>
                  </a:ext>
                </a:extLst>
              </p:cNvPr>
              <p:cNvSpPr/>
              <p:nvPr/>
            </p:nvSpPr>
            <p:spPr bwMode="gray">
              <a:xfrm>
                <a:off x="16634976" y="529875"/>
                <a:ext cx="40862" cy="39338"/>
              </a:xfrm>
              <a:custGeom>
                <a:avLst/>
                <a:gdLst>
                  <a:gd name="connsiteX0" fmla="*/ 25146 w 40862"/>
                  <a:gd name="connsiteY0" fmla="*/ 14668 h 39338"/>
                  <a:gd name="connsiteX1" fmla="*/ 40862 w 40862"/>
                  <a:gd name="connsiteY1" fmla="*/ 14668 h 39338"/>
                  <a:gd name="connsiteX2" fmla="*/ 28194 w 40862"/>
                  <a:gd name="connsiteY2" fmla="*/ 24193 h 39338"/>
                  <a:gd name="connsiteX3" fmla="*/ 33147 w 40862"/>
                  <a:gd name="connsiteY3" fmla="*/ 39338 h 39338"/>
                  <a:gd name="connsiteX4" fmla="*/ 20479 w 40862"/>
                  <a:gd name="connsiteY4" fmla="*/ 30004 h 39338"/>
                  <a:gd name="connsiteX5" fmla="*/ 7906 w 40862"/>
                  <a:gd name="connsiteY5" fmla="*/ 39338 h 39338"/>
                  <a:gd name="connsiteX6" fmla="*/ 12859 w 40862"/>
                  <a:gd name="connsiteY6" fmla="*/ 24193 h 39338"/>
                  <a:gd name="connsiteX7" fmla="*/ 0 w 40862"/>
                  <a:gd name="connsiteY7" fmla="*/ 14668 h 39338"/>
                  <a:gd name="connsiteX8" fmla="*/ 15716 w 40862"/>
                  <a:gd name="connsiteY8" fmla="*/ 14668 h 39338"/>
                  <a:gd name="connsiteX9" fmla="*/ 20479 w 40862"/>
                  <a:gd name="connsiteY9" fmla="*/ 0 h 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338">
                    <a:moveTo>
                      <a:pt x="25146" y="14668"/>
                    </a:moveTo>
                    <a:lnTo>
                      <a:pt x="40862" y="14668"/>
                    </a:lnTo>
                    <a:lnTo>
                      <a:pt x="28194" y="24193"/>
                    </a:lnTo>
                    <a:lnTo>
                      <a:pt x="33147" y="39338"/>
                    </a:lnTo>
                    <a:lnTo>
                      <a:pt x="20479" y="30004"/>
                    </a:lnTo>
                    <a:lnTo>
                      <a:pt x="7906" y="39338"/>
                    </a:lnTo>
                    <a:lnTo>
                      <a:pt x="12859" y="24193"/>
                    </a:lnTo>
                    <a:lnTo>
                      <a:pt x="0" y="14668"/>
                    </a:lnTo>
                    <a:lnTo>
                      <a:pt x="15716" y="14668"/>
                    </a:lnTo>
                    <a:lnTo>
                      <a:pt x="20479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3A6111E-2549-4003-B68B-2759E1E58E17}"/>
                  </a:ext>
                </a:extLst>
              </p:cNvPr>
              <p:cNvSpPr/>
              <p:nvPr/>
            </p:nvSpPr>
            <p:spPr bwMode="gray">
              <a:xfrm>
                <a:off x="16621641" y="579786"/>
                <a:ext cx="40862" cy="39338"/>
              </a:xfrm>
              <a:custGeom>
                <a:avLst/>
                <a:gdLst>
                  <a:gd name="connsiteX0" fmla="*/ 25051 w 40862"/>
                  <a:gd name="connsiteY0" fmla="*/ 14669 h 39338"/>
                  <a:gd name="connsiteX1" fmla="*/ 40862 w 40862"/>
                  <a:gd name="connsiteY1" fmla="*/ 14669 h 39338"/>
                  <a:gd name="connsiteX2" fmla="*/ 28194 w 40862"/>
                  <a:gd name="connsiteY2" fmla="*/ 24194 h 39338"/>
                  <a:gd name="connsiteX3" fmla="*/ 33051 w 40862"/>
                  <a:gd name="connsiteY3" fmla="*/ 39338 h 39338"/>
                  <a:gd name="connsiteX4" fmla="*/ 20479 w 40862"/>
                  <a:gd name="connsiteY4" fmla="*/ 30004 h 39338"/>
                  <a:gd name="connsiteX5" fmla="*/ 7810 w 40862"/>
                  <a:gd name="connsiteY5" fmla="*/ 39338 h 39338"/>
                  <a:gd name="connsiteX6" fmla="*/ 12763 w 40862"/>
                  <a:gd name="connsiteY6" fmla="*/ 24194 h 39338"/>
                  <a:gd name="connsiteX7" fmla="*/ 0 w 40862"/>
                  <a:gd name="connsiteY7" fmla="*/ 14669 h 39338"/>
                  <a:gd name="connsiteX8" fmla="*/ 15716 w 40862"/>
                  <a:gd name="connsiteY8" fmla="*/ 14669 h 39338"/>
                  <a:gd name="connsiteX9" fmla="*/ 20479 w 40862"/>
                  <a:gd name="connsiteY9" fmla="*/ 0 h 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338">
                    <a:moveTo>
                      <a:pt x="25051" y="14669"/>
                    </a:moveTo>
                    <a:lnTo>
                      <a:pt x="40862" y="14669"/>
                    </a:lnTo>
                    <a:lnTo>
                      <a:pt x="28194" y="24194"/>
                    </a:lnTo>
                    <a:lnTo>
                      <a:pt x="33051" y="39338"/>
                    </a:lnTo>
                    <a:lnTo>
                      <a:pt x="20479" y="30004"/>
                    </a:lnTo>
                    <a:lnTo>
                      <a:pt x="7810" y="39338"/>
                    </a:lnTo>
                    <a:lnTo>
                      <a:pt x="12763" y="24194"/>
                    </a:lnTo>
                    <a:lnTo>
                      <a:pt x="0" y="14669"/>
                    </a:lnTo>
                    <a:lnTo>
                      <a:pt x="15716" y="14669"/>
                    </a:lnTo>
                    <a:lnTo>
                      <a:pt x="20479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8D220DB-B6E7-4CE3-8A7B-00BE849C364C}"/>
                  </a:ext>
                </a:extLst>
              </p:cNvPr>
              <p:cNvSpPr/>
              <p:nvPr/>
            </p:nvSpPr>
            <p:spPr bwMode="gray">
              <a:xfrm>
                <a:off x="16634976" y="631221"/>
                <a:ext cx="40862" cy="39338"/>
              </a:xfrm>
              <a:custGeom>
                <a:avLst/>
                <a:gdLst>
                  <a:gd name="connsiteX0" fmla="*/ 25146 w 40862"/>
                  <a:gd name="connsiteY0" fmla="*/ 14669 h 39338"/>
                  <a:gd name="connsiteX1" fmla="*/ 40862 w 40862"/>
                  <a:gd name="connsiteY1" fmla="*/ 14669 h 39338"/>
                  <a:gd name="connsiteX2" fmla="*/ 28194 w 40862"/>
                  <a:gd name="connsiteY2" fmla="*/ 24289 h 39338"/>
                  <a:gd name="connsiteX3" fmla="*/ 33147 w 40862"/>
                  <a:gd name="connsiteY3" fmla="*/ 39338 h 39338"/>
                  <a:gd name="connsiteX4" fmla="*/ 20479 w 40862"/>
                  <a:gd name="connsiteY4" fmla="*/ 30004 h 39338"/>
                  <a:gd name="connsiteX5" fmla="*/ 7906 w 40862"/>
                  <a:gd name="connsiteY5" fmla="*/ 39338 h 39338"/>
                  <a:gd name="connsiteX6" fmla="*/ 12859 w 40862"/>
                  <a:gd name="connsiteY6" fmla="*/ 24289 h 39338"/>
                  <a:gd name="connsiteX7" fmla="*/ 0 w 40862"/>
                  <a:gd name="connsiteY7" fmla="*/ 14669 h 39338"/>
                  <a:gd name="connsiteX8" fmla="*/ 15716 w 40862"/>
                  <a:gd name="connsiteY8" fmla="*/ 14669 h 39338"/>
                  <a:gd name="connsiteX9" fmla="*/ 20479 w 40862"/>
                  <a:gd name="connsiteY9" fmla="*/ 0 h 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338">
                    <a:moveTo>
                      <a:pt x="25146" y="14669"/>
                    </a:moveTo>
                    <a:lnTo>
                      <a:pt x="40862" y="14669"/>
                    </a:lnTo>
                    <a:lnTo>
                      <a:pt x="28194" y="24289"/>
                    </a:lnTo>
                    <a:lnTo>
                      <a:pt x="33147" y="39338"/>
                    </a:lnTo>
                    <a:lnTo>
                      <a:pt x="20479" y="30004"/>
                    </a:lnTo>
                    <a:lnTo>
                      <a:pt x="7906" y="39338"/>
                    </a:lnTo>
                    <a:lnTo>
                      <a:pt x="12859" y="24289"/>
                    </a:lnTo>
                    <a:lnTo>
                      <a:pt x="0" y="14669"/>
                    </a:lnTo>
                    <a:lnTo>
                      <a:pt x="15716" y="14669"/>
                    </a:lnTo>
                    <a:lnTo>
                      <a:pt x="20479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8F8AF8A-8CBD-49EB-8048-E43D0E48CD5E}"/>
                  </a:ext>
                </a:extLst>
              </p:cNvPr>
              <p:cNvSpPr/>
              <p:nvPr/>
            </p:nvSpPr>
            <p:spPr bwMode="gray">
              <a:xfrm>
                <a:off x="16671552" y="667797"/>
                <a:ext cx="40862" cy="39243"/>
              </a:xfrm>
              <a:custGeom>
                <a:avLst/>
                <a:gdLst>
                  <a:gd name="connsiteX0" fmla="*/ 25146 w 40862"/>
                  <a:gd name="connsiteY0" fmla="*/ 14669 h 39243"/>
                  <a:gd name="connsiteX1" fmla="*/ 40862 w 40862"/>
                  <a:gd name="connsiteY1" fmla="*/ 14669 h 39243"/>
                  <a:gd name="connsiteX2" fmla="*/ 28194 w 40862"/>
                  <a:gd name="connsiteY2" fmla="*/ 24194 h 39243"/>
                  <a:gd name="connsiteX3" fmla="*/ 33052 w 40862"/>
                  <a:gd name="connsiteY3" fmla="*/ 39243 h 39243"/>
                  <a:gd name="connsiteX4" fmla="*/ 20479 w 40862"/>
                  <a:gd name="connsiteY4" fmla="*/ 30004 h 39243"/>
                  <a:gd name="connsiteX5" fmla="*/ 7811 w 40862"/>
                  <a:gd name="connsiteY5" fmla="*/ 39243 h 39243"/>
                  <a:gd name="connsiteX6" fmla="*/ 12763 w 40862"/>
                  <a:gd name="connsiteY6" fmla="*/ 24194 h 39243"/>
                  <a:gd name="connsiteX7" fmla="*/ 0 w 40862"/>
                  <a:gd name="connsiteY7" fmla="*/ 14669 h 39243"/>
                  <a:gd name="connsiteX8" fmla="*/ 15716 w 40862"/>
                  <a:gd name="connsiteY8" fmla="*/ 14669 h 39243"/>
                  <a:gd name="connsiteX9" fmla="*/ 20479 w 40862"/>
                  <a:gd name="connsiteY9" fmla="*/ 0 h 3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62" h="39243">
                    <a:moveTo>
                      <a:pt x="25146" y="14669"/>
                    </a:moveTo>
                    <a:lnTo>
                      <a:pt x="40862" y="14669"/>
                    </a:lnTo>
                    <a:lnTo>
                      <a:pt x="28194" y="24194"/>
                    </a:lnTo>
                    <a:lnTo>
                      <a:pt x="33052" y="39243"/>
                    </a:lnTo>
                    <a:lnTo>
                      <a:pt x="20479" y="30004"/>
                    </a:lnTo>
                    <a:lnTo>
                      <a:pt x="7811" y="39243"/>
                    </a:lnTo>
                    <a:lnTo>
                      <a:pt x="12763" y="24194"/>
                    </a:lnTo>
                    <a:lnTo>
                      <a:pt x="0" y="14669"/>
                    </a:lnTo>
                    <a:lnTo>
                      <a:pt x="15716" y="14669"/>
                    </a:lnTo>
                    <a:lnTo>
                      <a:pt x="20479" y="0"/>
                    </a:lnTo>
                    <a:close/>
                  </a:path>
                </a:pathLst>
              </a:custGeom>
              <a:solidFill>
                <a:srgbClr val="FEEF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E1FD0FC-D8A0-40D8-BB5A-F0BCEDC5FF53}"/>
                  </a:ext>
                </a:extLst>
              </p:cNvPr>
              <p:cNvSpPr/>
              <p:nvPr/>
            </p:nvSpPr>
            <p:spPr bwMode="gray">
              <a:xfrm>
                <a:off x="16515913" y="939355"/>
                <a:ext cx="452342" cy="26003"/>
              </a:xfrm>
              <a:custGeom>
                <a:avLst/>
                <a:gdLst>
                  <a:gd name="connsiteX0" fmla="*/ 0 w 452342"/>
                  <a:gd name="connsiteY0" fmla="*/ 0 h 26003"/>
                  <a:gd name="connsiteX1" fmla="*/ 452342 w 452342"/>
                  <a:gd name="connsiteY1" fmla="*/ 0 h 26003"/>
                  <a:gd name="connsiteX2" fmla="*/ 452342 w 452342"/>
                  <a:gd name="connsiteY2" fmla="*/ 26003 h 26003"/>
                  <a:gd name="connsiteX3" fmla="*/ 0 w 452342"/>
                  <a:gd name="connsiteY3" fmla="*/ 26003 h 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342" h="26003">
                    <a:moveTo>
                      <a:pt x="0" y="0"/>
                    </a:moveTo>
                    <a:lnTo>
                      <a:pt x="452342" y="0"/>
                    </a:lnTo>
                    <a:lnTo>
                      <a:pt x="452342" y="26003"/>
                    </a:lnTo>
                    <a:lnTo>
                      <a:pt x="0" y="26003"/>
                    </a:lnTo>
                    <a:close/>
                  </a:path>
                </a:pathLst>
              </a:custGeom>
              <a:solidFill>
                <a:srgbClr val="00A3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8B7A0EF-0BA6-45A2-995C-4DF9886A3313}"/>
                </a:ext>
              </a:extLst>
            </p:cNvPr>
            <p:cNvGrpSpPr/>
            <p:nvPr userDrawn="1"/>
          </p:nvGrpSpPr>
          <p:grpSpPr bwMode="gray">
            <a:xfrm>
              <a:off x="5776827" y="6551953"/>
              <a:ext cx="638300" cy="305910"/>
              <a:chOff x="16516009" y="4643151"/>
              <a:chExt cx="452342" cy="216788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F3F4174-0196-46F0-8E1A-D238F9F3DCB7}"/>
                  </a:ext>
                </a:extLst>
              </p:cNvPr>
              <p:cNvSpPr/>
              <p:nvPr/>
            </p:nvSpPr>
            <p:spPr bwMode="gray">
              <a:xfrm>
                <a:off x="16516009" y="4643151"/>
                <a:ext cx="452342" cy="216788"/>
              </a:xfrm>
              <a:custGeom>
                <a:avLst/>
                <a:gdLst>
                  <a:gd name="connsiteX0" fmla="*/ 0 w 452342"/>
                  <a:gd name="connsiteY0" fmla="*/ 0 h 216788"/>
                  <a:gd name="connsiteX1" fmla="*/ 452342 w 452342"/>
                  <a:gd name="connsiteY1" fmla="*/ 0 h 216788"/>
                  <a:gd name="connsiteX2" fmla="*/ 452342 w 452342"/>
                  <a:gd name="connsiteY2" fmla="*/ 216789 h 216788"/>
                  <a:gd name="connsiteX3" fmla="*/ 0 w 452342"/>
                  <a:gd name="connsiteY3" fmla="*/ 216789 h 21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342" h="216788">
                    <a:moveTo>
                      <a:pt x="0" y="0"/>
                    </a:moveTo>
                    <a:lnTo>
                      <a:pt x="452342" y="0"/>
                    </a:lnTo>
                    <a:lnTo>
                      <a:pt x="452342" y="216789"/>
                    </a:lnTo>
                    <a:lnTo>
                      <a:pt x="0" y="216789"/>
                    </a:lnTo>
                    <a:close/>
                  </a:path>
                </a:pathLst>
              </a:custGeom>
              <a:solidFill>
                <a:srgbClr val="00A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92" name="Graphic 18">
                <a:extLst>
                  <a:ext uri="{FF2B5EF4-FFF2-40B4-BE49-F238E27FC236}">
                    <a16:creationId xmlns:a16="http://schemas.microsoft.com/office/drawing/2014/main" id="{3F9778B8-04E0-4363-B1A3-C8C7DE8FDADF}"/>
                  </a:ext>
                </a:extLst>
              </p:cNvPr>
              <p:cNvGrpSpPr/>
              <p:nvPr/>
            </p:nvGrpSpPr>
            <p:grpSpPr bwMode="gray">
              <a:xfrm>
                <a:off x="16542012" y="4664583"/>
                <a:ext cx="315086" cy="122872"/>
                <a:chOff x="5896260" y="5664708"/>
                <a:chExt cx="315086" cy="122872"/>
              </a:xfrm>
              <a:solidFill>
                <a:srgbClr val="FFFFFF"/>
              </a:solidFill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7E0C9797-AD8E-4D9A-8EC7-22ADC0C4C9C8}"/>
                    </a:ext>
                  </a:extLst>
                </p:cNvPr>
                <p:cNvSpPr/>
                <p:nvPr/>
              </p:nvSpPr>
              <p:spPr bwMode="gray">
                <a:xfrm>
                  <a:off x="5900142" y="5729858"/>
                  <a:ext cx="235417" cy="57721"/>
                </a:xfrm>
                <a:custGeom>
                  <a:avLst/>
                  <a:gdLst>
                    <a:gd name="connsiteX0" fmla="*/ 231480 w 235417"/>
                    <a:gd name="connsiteY0" fmla="*/ 42958 h 57721"/>
                    <a:gd name="connsiteX1" fmla="*/ 230528 w 235417"/>
                    <a:gd name="connsiteY1" fmla="*/ 42291 h 57721"/>
                    <a:gd name="connsiteX2" fmla="*/ 226337 w 235417"/>
                    <a:gd name="connsiteY2" fmla="*/ 42577 h 57721"/>
                    <a:gd name="connsiteX3" fmla="*/ 222908 w 235417"/>
                    <a:gd name="connsiteY3" fmla="*/ 38100 h 57721"/>
                    <a:gd name="connsiteX4" fmla="*/ 227099 w 235417"/>
                    <a:gd name="connsiteY4" fmla="*/ 15050 h 57721"/>
                    <a:gd name="connsiteX5" fmla="*/ 234243 w 235417"/>
                    <a:gd name="connsiteY5" fmla="*/ 15050 h 57721"/>
                    <a:gd name="connsiteX6" fmla="*/ 235100 w 235417"/>
                    <a:gd name="connsiteY6" fmla="*/ 14288 h 57721"/>
                    <a:gd name="connsiteX7" fmla="*/ 235386 w 235417"/>
                    <a:gd name="connsiteY7" fmla="*/ 12668 h 57721"/>
                    <a:gd name="connsiteX8" fmla="*/ 234814 w 235417"/>
                    <a:gd name="connsiteY8" fmla="*/ 11906 h 57721"/>
                    <a:gd name="connsiteX9" fmla="*/ 227670 w 235417"/>
                    <a:gd name="connsiteY9" fmla="*/ 11906 h 57721"/>
                    <a:gd name="connsiteX10" fmla="*/ 229195 w 235417"/>
                    <a:gd name="connsiteY10" fmla="*/ 3429 h 57721"/>
                    <a:gd name="connsiteX11" fmla="*/ 228433 w 235417"/>
                    <a:gd name="connsiteY11" fmla="*/ 2667 h 57721"/>
                    <a:gd name="connsiteX12" fmla="*/ 226432 w 235417"/>
                    <a:gd name="connsiteY12" fmla="*/ 3334 h 57721"/>
                    <a:gd name="connsiteX13" fmla="*/ 225480 w 235417"/>
                    <a:gd name="connsiteY13" fmla="*/ 4286 h 57721"/>
                    <a:gd name="connsiteX14" fmla="*/ 224051 w 235417"/>
                    <a:gd name="connsiteY14" fmla="*/ 11906 h 57721"/>
                    <a:gd name="connsiteX15" fmla="*/ 220241 w 235417"/>
                    <a:gd name="connsiteY15" fmla="*/ 11906 h 57721"/>
                    <a:gd name="connsiteX16" fmla="*/ 219288 w 235417"/>
                    <a:gd name="connsiteY16" fmla="*/ 12763 h 57721"/>
                    <a:gd name="connsiteX17" fmla="*/ 219003 w 235417"/>
                    <a:gd name="connsiteY17" fmla="*/ 14288 h 57721"/>
                    <a:gd name="connsiteX18" fmla="*/ 219670 w 235417"/>
                    <a:gd name="connsiteY18" fmla="*/ 15050 h 57721"/>
                    <a:gd name="connsiteX19" fmla="*/ 223479 w 235417"/>
                    <a:gd name="connsiteY19" fmla="*/ 15050 h 57721"/>
                    <a:gd name="connsiteX20" fmla="*/ 219003 w 235417"/>
                    <a:gd name="connsiteY20" fmla="*/ 39243 h 57721"/>
                    <a:gd name="connsiteX21" fmla="*/ 223956 w 235417"/>
                    <a:gd name="connsiteY21" fmla="*/ 46006 h 57721"/>
                    <a:gd name="connsiteX22" fmla="*/ 230814 w 235417"/>
                    <a:gd name="connsiteY22" fmla="*/ 44958 h 57721"/>
                    <a:gd name="connsiteX23" fmla="*/ 231385 w 235417"/>
                    <a:gd name="connsiteY23" fmla="*/ 44005 h 57721"/>
                    <a:gd name="connsiteX24" fmla="*/ 231480 w 235417"/>
                    <a:gd name="connsiteY24" fmla="*/ 42958 h 57721"/>
                    <a:gd name="connsiteX25" fmla="*/ 216145 w 235417"/>
                    <a:gd name="connsiteY25" fmla="*/ 16764 h 57721"/>
                    <a:gd name="connsiteX26" fmla="*/ 216907 w 235417"/>
                    <a:gd name="connsiteY26" fmla="*/ 15812 h 57721"/>
                    <a:gd name="connsiteX27" fmla="*/ 217098 w 235417"/>
                    <a:gd name="connsiteY27" fmla="*/ 12478 h 57721"/>
                    <a:gd name="connsiteX28" fmla="*/ 216621 w 235417"/>
                    <a:gd name="connsiteY28" fmla="*/ 12002 h 57721"/>
                    <a:gd name="connsiteX29" fmla="*/ 206620 w 235417"/>
                    <a:gd name="connsiteY29" fmla="*/ 16383 h 57721"/>
                    <a:gd name="connsiteX30" fmla="*/ 207096 w 235417"/>
                    <a:gd name="connsiteY30" fmla="*/ 13049 h 57721"/>
                    <a:gd name="connsiteX31" fmla="*/ 206335 w 235417"/>
                    <a:gd name="connsiteY31" fmla="*/ 12002 h 57721"/>
                    <a:gd name="connsiteX32" fmla="*/ 204620 w 235417"/>
                    <a:gd name="connsiteY32" fmla="*/ 12002 h 57721"/>
                    <a:gd name="connsiteX33" fmla="*/ 203572 w 235417"/>
                    <a:gd name="connsiteY33" fmla="*/ 13049 h 57721"/>
                    <a:gd name="connsiteX34" fmla="*/ 197762 w 235417"/>
                    <a:gd name="connsiteY34" fmla="*/ 44482 h 57721"/>
                    <a:gd name="connsiteX35" fmla="*/ 198524 w 235417"/>
                    <a:gd name="connsiteY35" fmla="*/ 45529 h 57721"/>
                    <a:gd name="connsiteX36" fmla="*/ 200238 w 235417"/>
                    <a:gd name="connsiteY36" fmla="*/ 45529 h 57721"/>
                    <a:gd name="connsiteX37" fmla="*/ 201381 w 235417"/>
                    <a:gd name="connsiteY37" fmla="*/ 44482 h 57721"/>
                    <a:gd name="connsiteX38" fmla="*/ 206144 w 235417"/>
                    <a:gd name="connsiteY38" fmla="*/ 19621 h 57721"/>
                    <a:gd name="connsiteX39" fmla="*/ 216145 w 235417"/>
                    <a:gd name="connsiteY39" fmla="*/ 16764 h 57721"/>
                    <a:gd name="connsiteX40" fmla="*/ 189380 w 235417"/>
                    <a:gd name="connsiteY40" fmla="*/ 22384 h 57721"/>
                    <a:gd name="connsiteX41" fmla="*/ 188618 w 235417"/>
                    <a:gd name="connsiteY41" fmla="*/ 28765 h 57721"/>
                    <a:gd name="connsiteX42" fmla="*/ 176617 w 235417"/>
                    <a:gd name="connsiteY42" fmla="*/ 42672 h 57721"/>
                    <a:gd name="connsiteX43" fmla="*/ 169378 w 235417"/>
                    <a:gd name="connsiteY43" fmla="*/ 35243 h 57721"/>
                    <a:gd name="connsiteX44" fmla="*/ 170139 w 235417"/>
                    <a:gd name="connsiteY44" fmla="*/ 28765 h 57721"/>
                    <a:gd name="connsiteX45" fmla="*/ 181665 w 235417"/>
                    <a:gd name="connsiteY45" fmla="*/ 14954 h 57721"/>
                    <a:gd name="connsiteX46" fmla="*/ 189380 w 235417"/>
                    <a:gd name="connsiteY46" fmla="*/ 22384 h 57721"/>
                    <a:gd name="connsiteX47" fmla="*/ 193190 w 235417"/>
                    <a:gd name="connsiteY47" fmla="*/ 22193 h 57721"/>
                    <a:gd name="connsiteX48" fmla="*/ 182141 w 235417"/>
                    <a:gd name="connsiteY48" fmla="*/ 11525 h 57721"/>
                    <a:gd name="connsiteX49" fmla="*/ 166615 w 235417"/>
                    <a:gd name="connsiteY49" fmla="*/ 28385 h 57721"/>
                    <a:gd name="connsiteX50" fmla="*/ 165853 w 235417"/>
                    <a:gd name="connsiteY50" fmla="*/ 35528 h 57721"/>
                    <a:gd name="connsiteX51" fmla="*/ 176521 w 235417"/>
                    <a:gd name="connsiteY51" fmla="*/ 46196 h 57721"/>
                    <a:gd name="connsiteX52" fmla="*/ 192619 w 235417"/>
                    <a:gd name="connsiteY52" fmla="*/ 28385 h 57721"/>
                    <a:gd name="connsiteX53" fmla="*/ 193190 w 235417"/>
                    <a:gd name="connsiteY53" fmla="*/ 22193 h 57721"/>
                    <a:gd name="connsiteX54" fmla="*/ 134135 w 235417"/>
                    <a:gd name="connsiteY54" fmla="*/ 56579 h 57721"/>
                    <a:gd name="connsiteX55" fmla="*/ 136421 w 235417"/>
                    <a:gd name="connsiteY55" fmla="*/ 44005 h 57721"/>
                    <a:gd name="connsiteX56" fmla="*/ 136516 w 235417"/>
                    <a:gd name="connsiteY56" fmla="*/ 43910 h 57721"/>
                    <a:gd name="connsiteX57" fmla="*/ 145851 w 235417"/>
                    <a:gd name="connsiteY57" fmla="*/ 46196 h 57721"/>
                    <a:gd name="connsiteX58" fmla="*/ 161281 w 235417"/>
                    <a:gd name="connsiteY58" fmla="*/ 28289 h 57721"/>
                    <a:gd name="connsiteX59" fmla="*/ 162043 w 235417"/>
                    <a:gd name="connsiteY59" fmla="*/ 20669 h 57721"/>
                    <a:gd name="connsiteX60" fmla="*/ 154423 w 235417"/>
                    <a:gd name="connsiteY60" fmla="*/ 11525 h 57721"/>
                    <a:gd name="connsiteX61" fmla="*/ 141564 w 235417"/>
                    <a:gd name="connsiteY61" fmla="*/ 16288 h 57721"/>
                    <a:gd name="connsiteX62" fmla="*/ 142136 w 235417"/>
                    <a:gd name="connsiteY62" fmla="*/ 13240 h 57721"/>
                    <a:gd name="connsiteX63" fmla="*/ 141374 w 235417"/>
                    <a:gd name="connsiteY63" fmla="*/ 12192 h 57721"/>
                    <a:gd name="connsiteX64" fmla="*/ 139660 w 235417"/>
                    <a:gd name="connsiteY64" fmla="*/ 12192 h 57721"/>
                    <a:gd name="connsiteX65" fmla="*/ 138612 w 235417"/>
                    <a:gd name="connsiteY65" fmla="*/ 13240 h 57721"/>
                    <a:gd name="connsiteX66" fmla="*/ 130611 w 235417"/>
                    <a:gd name="connsiteY66" fmla="*/ 56674 h 57721"/>
                    <a:gd name="connsiteX67" fmla="*/ 131278 w 235417"/>
                    <a:gd name="connsiteY67" fmla="*/ 57721 h 57721"/>
                    <a:gd name="connsiteX68" fmla="*/ 132992 w 235417"/>
                    <a:gd name="connsiteY68" fmla="*/ 57721 h 57721"/>
                    <a:gd name="connsiteX69" fmla="*/ 134135 w 235417"/>
                    <a:gd name="connsiteY69" fmla="*/ 56579 h 57721"/>
                    <a:gd name="connsiteX70" fmla="*/ 140993 w 235417"/>
                    <a:gd name="connsiteY70" fmla="*/ 19145 h 57721"/>
                    <a:gd name="connsiteX71" fmla="*/ 153376 w 235417"/>
                    <a:gd name="connsiteY71" fmla="*/ 14764 h 57721"/>
                    <a:gd name="connsiteX72" fmla="*/ 158328 w 235417"/>
                    <a:gd name="connsiteY72" fmla="*/ 20574 h 57721"/>
                    <a:gd name="connsiteX73" fmla="*/ 157471 w 235417"/>
                    <a:gd name="connsiteY73" fmla="*/ 28004 h 57721"/>
                    <a:gd name="connsiteX74" fmla="*/ 146803 w 235417"/>
                    <a:gd name="connsiteY74" fmla="*/ 42672 h 57721"/>
                    <a:gd name="connsiteX75" fmla="*/ 136993 w 235417"/>
                    <a:gd name="connsiteY75" fmla="*/ 40862 h 57721"/>
                    <a:gd name="connsiteX76" fmla="*/ 140993 w 235417"/>
                    <a:gd name="connsiteY76" fmla="*/ 19145 h 57721"/>
                    <a:gd name="connsiteX77" fmla="*/ 130706 w 235417"/>
                    <a:gd name="connsiteY77" fmla="*/ 13906 h 57721"/>
                    <a:gd name="connsiteX78" fmla="*/ 130420 w 235417"/>
                    <a:gd name="connsiteY78" fmla="*/ 12954 h 57721"/>
                    <a:gd name="connsiteX79" fmla="*/ 120895 w 235417"/>
                    <a:gd name="connsiteY79" fmla="*/ 11430 h 57721"/>
                    <a:gd name="connsiteX80" fmla="*/ 108513 w 235417"/>
                    <a:gd name="connsiteY80" fmla="*/ 22098 h 57721"/>
                    <a:gd name="connsiteX81" fmla="*/ 117943 w 235417"/>
                    <a:gd name="connsiteY81" fmla="*/ 29909 h 57721"/>
                    <a:gd name="connsiteX82" fmla="*/ 124038 w 235417"/>
                    <a:gd name="connsiteY82" fmla="*/ 35433 h 57721"/>
                    <a:gd name="connsiteX83" fmla="*/ 114990 w 235417"/>
                    <a:gd name="connsiteY83" fmla="*/ 42672 h 57721"/>
                    <a:gd name="connsiteX84" fmla="*/ 105941 w 235417"/>
                    <a:gd name="connsiteY84" fmla="*/ 41910 h 57721"/>
                    <a:gd name="connsiteX85" fmla="*/ 104798 w 235417"/>
                    <a:gd name="connsiteY85" fmla="*/ 42577 h 57721"/>
                    <a:gd name="connsiteX86" fmla="*/ 104417 w 235417"/>
                    <a:gd name="connsiteY86" fmla="*/ 43625 h 57721"/>
                    <a:gd name="connsiteX87" fmla="*/ 104798 w 235417"/>
                    <a:gd name="connsiteY87" fmla="*/ 44672 h 57721"/>
                    <a:gd name="connsiteX88" fmla="*/ 114799 w 235417"/>
                    <a:gd name="connsiteY88" fmla="*/ 46101 h 57721"/>
                    <a:gd name="connsiteX89" fmla="*/ 127753 w 235417"/>
                    <a:gd name="connsiteY89" fmla="*/ 35052 h 57721"/>
                    <a:gd name="connsiteX90" fmla="*/ 118800 w 235417"/>
                    <a:gd name="connsiteY90" fmla="*/ 26575 h 57721"/>
                    <a:gd name="connsiteX91" fmla="*/ 112228 w 235417"/>
                    <a:gd name="connsiteY91" fmla="*/ 21812 h 57721"/>
                    <a:gd name="connsiteX92" fmla="*/ 120610 w 235417"/>
                    <a:gd name="connsiteY92" fmla="*/ 14859 h 57721"/>
                    <a:gd name="connsiteX93" fmla="*/ 129087 w 235417"/>
                    <a:gd name="connsiteY93" fmla="*/ 15621 h 57721"/>
                    <a:gd name="connsiteX94" fmla="*/ 130230 w 235417"/>
                    <a:gd name="connsiteY94" fmla="*/ 15050 h 57721"/>
                    <a:gd name="connsiteX95" fmla="*/ 130706 w 235417"/>
                    <a:gd name="connsiteY95" fmla="*/ 13906 h 57721"/>
                    <a:gd name="connsiteX96" fmla="*/ 95178 w 235417"/>
                    <a:gd name="connsiteY96" fmla="*/ 11525 h 57721"/>
                    <a:gd name="connsiteX97" fmla="*/ 82033 w 235417"/>
                    <a:gd name="connsiteY97" fmla="*/ 16097 h 57721"/>
                    <a:gd name="connsiteX98" fmla="*/ 82605 w 235417"/>
                    <a:gd name="connsiteY98" fmla="*/ 13049 h 57721"/>
                    <a:gd name="connsiteX99" fmla="*/ 81938 w 235417"/>
                    <a:gd name="connsiteY99" fmla="*/ 12192 h 57721"/>
                    <a:gd name="connsiteX100" fmla="*/ 79843 w 235417"/>
                    <a:gd name="connsiteY100" fmla="*/ 12192 h 57721"/>
                    <a:gd name="connsiteX101" fmla="*/ 78985 w 235417"/>
                    <a:gd name="connsiteY101" fmla="*/ 13049 h 57721"/>
                    <a:gd name="connsiteX102" fmla="*/ 73175 w 235417"/>
                    <a:gd name="connsiteY102" fmla="*/ 44958 h 57721"/>
                    <a:gd name="connsiteX103" fmla="*/ 73651 w 235417"/>
                    <a:gd name="connsiteY103" fmla="*/ 45720 h 57721"/>
                    <a:gd name="connsiteX104" fmla="*/ 75747 w 235417"/>
                    <a:gd name="connsiteY104" fmla="*/ 45720 h 57721"/>
                    <a:gd name="connsiteX105" fmla="*/ 76699 w 235417"/>
                    <a:gd name="connsiteY105" fmla="*/ 44958 h 57721"/>
                    <a:gd name="connsiteX106" fmla="*/ 81462 w 235417"/>
                    <a:gd name="connsiteY106" fmla="*/ 19240 h 57721"/>
                    <a:gd name="connsiteX107" fmla="*/ 93939 w 235417"/>
                    <a:gd name="connsiteY107" fmla="*/ 14954 h 57721"/>
                    <a:gd name="connsiteX108" fmla="*/ 98321 w 235417"/>
                    <a:gd name="connsiteY108" fmla="*/ 23908 h 57721"/>
                    <a:gd name="connsiteX109" fmla="*/ 94416 w 235417"/>
                    <a:gd name="connsiteY109" fmla="*/ 44863 h 57721"/>
                    <a:gd name="connsiteX110" fmla="*/ 94987 w 235417"/>
                    <a:gd name="connsiteY110" fmla="*/ 45625 h 57721"/>
                    <a:gd name="connsiteX111" fmla="*/ 97178 w 235417"/>
                    <a:gd name="connsiteY111" fmla="*/ 45625 h 57721"/>
                    <a:gd name="connsiteX112" fmla="*/ 98130 w 235417"/>
                    <a:gd name="connsiteY112" fmla="*/ 44863 h 57721"/>
                    <a:gd name="connsiteX113" fmla="*/ 101941 w 235417"/>
                    <a:gd name="connsiteY113" fmla="*/ 24098 h 57721"/>
                    <a:gd name="connsiteX114" fmla="*/ 95178 w 235417"/>
                    <a:gd name="connsiteY114" fmla="*/ 11525 h 57721"/>
                    <a:gd name="connsiteX115" fmla="*/ 66888 w 235417"/>
                    <a:gd name="connsiteY115" fmla="*/ 17336 h 57721"/>
                    <a:gd name="connsiteX116" fmla="*/ 62888 w 235417"/>
                    <a:gd name="connsiteY116" fmla="*/ 38386 h 57721"/>
                    <a:gd name="connsiteX117" fmla="*/ 50696 w 235417"/>
                    <a:gd name="connsiteY117" fmla="*/ 42672 h 57721"/>
                    <a:gd name="connsiteX118" fmla="*/ 45553 w 235417"/>
                    <a:gd name="connsiteY118" fmla="*/ 36481 h 57721"/>
                    <a:gd name="connsiteX119" fmla="*/ 46314 w 235417"/>
                    <a:gd name="connsiteY119" fmla="*/ 29432 h 57721"/>
                    <a:gd name="connsiteX120" fmla="*/ 57078 w 235417"/>
                    <a:gd name="connsiteY120" fmla="*/ 14954 h 57721"/>
                    <a:gd name="connsiteX121" fmla="*/ 66888 w 235417"/>
                    <a:gd name="connsiteY121" fmla="*/ 17336 h 57721"/>
                    <a:gd name="connsiteX122" fmla="*/ 71175 w 235417"/>
                    <a:gd name="connsiteY122" fmla="*/ 13049 h 57721"/>
                    <a:gd name="connsiteX123" fmla="*/ 70603 w 235417"/>
                    <a:gd name="connsiteY123" fmla="*/ 12192 h 57721"/>
                    <a:gd name="connsiteX124" fmla="*/ 68603 w 235417"/>
                    <a:gd name="connsiteY124" fmla="*/ 12192 h 57721"/>
                    <a:gd name="connsiteX125" fmla="*/ 67651 w 235417"/>
                    <a:gd name="connsiteY125" fmla="*/ 12859 h 57721"/>
                    <a:gd name="connsiteX126" fmla="*/ 67365 w 235417"/>
                    <a:gd name="connsiteY126" fmla="*/ 14192 h 57721"/>
                    <a:gd name="connsiteX127" fmla="*/ 67270 w 235417"/>
                    <a:gd name="connsiteY127" fmla="*/ 14288 h 57721"/>
                    <a:gd name="connsiteX128" fmla="*/ 57554 w 235417"/>
                    <a:gd name="connsiteY128" fmla="*/ 11621 h 57721"/>
                    <a:gd name="connsiteX129" fmla="*/ 42504 w 235417"/>
                    <a:gd name="connsiteY129" fmla="*/ 29432 h 57721"/>
                    <a:gd name="connsiteX130" fmla="*/ 41743 w 235417"/>
                    <a:gd name="connsiteY130" fmla="*/ 37433 h 57721"/>
                    <a:gd name="connsiteX131" fmla="*/ 49553 w 235417"/>
                    <a:gd name="connsiteY131" fmla="*/ 46292 h 57721"/>
                    <a:gd name="connsiteX132" fmla="*/ 62317 w 235417"/>
                    <a:gd name="connsiteY132" fmla="*/ 41720 h 57721"/>
                    <a:gd name="connsiteX133" fmla="*/ 61745 w 235417"/>
                    <a:gd name="connsiteY133" fmla="*/ 44863 h 57721"/>
                    <a:gd name="connsiteX134" fmla="*/ 62412 w 235417"/>
                    <a:gd name="connsiteY134" fmla="*/ 45625 h 57721"/>
                    <a:gd name="connsiteX135" fmla="*/ 64603 w 235417"/>
                    <a:gd name="connsiteY135" fmla="*/ 45625 h 57721"/>
                    <a:gd name="connsiteX136" fmla="*/ 65460 w 235417"/>
                    <a:gd name="connsiteY136" fmla="*/ 44863 h 57721"/>
                    <a:gd name="connsiteX137" fmla="*/ 71175 w 235417"/>
                    <a:gd name="connsiteY137" fmla="*/ 13049 h 57721"/>
                    <a:gd name="connsiteX138" fmla="*/ 41361 w 235417"/>
                    <a:gd name="connsiteY138" fmla="*/ 16764 h 57721"/>
                    <a:gd name="connsiteX139" fmla="*/ 42123 w 235417"/>
                    <a:gd name="connsiteY139" fmla="*/ 15812 h 57721"/>
                    <a:gd name="connsiteX140" fmla="*/ 42314 w 235417"/>
                    <a:gd name="connsiteY140" fmla="*/ 12478 h 57721"/>
                    <a:gd name="connsiteX141" fmla="*/ 41838 w 235417"/>
                    <a:gd name="connsiteY141" fmla="*/ 12002 h 57721"/>
                    <a:gd name="connsiteX142" fmla="*/ 31836 w 235417"/>
                    <a:gd name="connsiteY142" fmla="*/ 16383 h 57721"/>
                    <a:gd name="connsiteX143" fmla="*/ 32313 w 235417"/>
                    <a:gd name="connsiteY143" fmla="*/ 13049 h 57721"/>
                    <a:gd name="connsiteX144" fmla="*/ 31551 w 235417"/>
                    <a:gd name="connsiteY144" fmla="*/ 12002 h 57721"/>
                    <a:gd name="connsiteX145" fmla="*/ 29836 w 235417"/>
                    <a:gd name="connsiteY145" fmla="*/ 12002 h 57721"/>
                    <a:gd name="connsiteX146" fmla="*/ 28788 w 235417"/>
                    <a:gd name="connsiteY146" fmla="*/ 13049 h 57721"/>
                    <a:gd name="connsiteX147" fmla="*/ 22978 w 235417"/>
                    <a:gd name="connsiteY147" fmla="*/ 44482 h 57721"/>
                    <a:gd name="connsiteX148" fmla="*/ 23740 w 235417"/>
                    <a:gd name="connsiteY148" fmla="*/ 45529 h 57721"/>
                    <a:gd name="connsiteX149" fmla="*/ 25455 w 235417"/>
                    <a:gd name="connsiteY149" fmla="*/ 45529 h 57721"/>
                    <a:gd name="connsiteX150" fmla="*/ 26598 w 235417"/>
                    <a:gd name="connsiteY150" fmla="*/ 44482 h 57721"/>
                    <a:gd name="connsiteX151" fmla="*/ 31360 w 235417"/>
                    <a:gd name="connsiteY151" fmla="*/ 19621 h 57721"/>
                    <a:gd name="connsiteX152" fmla="*/ 41361 w 235417"/>
                    <a:gd name="connsiteY152" fmla="*/ 16764 h 57721"/>
                    <a:gd name="connsiteX153" fmla="*/ 28788 w 235417"/>
                    <a:gd name="connsiteY153" fmla="*/ 762 h 57721"/>
                    <a:gd name="connsiteX154" fmla="*/ 28217 w 235417"/>
                    <a:gd name="connsiteY154" fmla="*/ 0 h 57721"/>
                    <a:gd name="connsiteX155" fmla="*/ 1356 w 235417"/>
                    <a:gd name="connsiteY155" fmla="*/ 0 h 57721"/>
                    <a:gd name="connsiteX156" fmla="*/ 499 w 235417"/>
                    <a:gd name="connsiteY156" fmla="*/ 762 h 57721"/>
                    <a:gd name="connsiteX157" fmla="*/ 23 w 235417"/>
                    <a:gd name="connsiteY157" fmla="*/ 2857 h 57721"/>
                    <a:gd name="connsiteX158" fmla="*/ 785 w 235417"/>
                    <a:gd name="connsiteY158" fmla="*/ 3620 h 57721"/>
                    <a:gd name="connsiteX159" fmla="*/ 12215 w 235417"/>
                    <a:gd name="connsiteY159" fmla="*/ 3620 h 57721"/>
                    <a:gd name="connsiteX160" fmla="*/ 4690 w 235417"/>
                    <a:gd name="connsiteY160" fmla="*/ 44672 h 57721"/>
                    <a:gd name="connsiteX161" fmla="*/ 5452 w 235417"/>
                    <a:gd name="connsiteY161" fmla="*/ 45529 h 57721"/>
                    <a:gd name="connsiteX162" fmla="*/ 7548 w 235417"/>
                    <a:gd name="connsiteY162" fmla="*/ 45529 h 57721"/>
                    <a:gd name="connsiteX163" fmla="*/ 8405 w 235417"/>
                    <a:gd name="connsiteY163" fmla="*/ 44672 h 57721"/>
                    <a:gd name="connsiteX164" fmla="*/ 16025 w 235417"/>
                    <a:gd name="connsiteY164" fmla="*/ 3620 h 57721"/>
                    <a:gd name="connsiteX165" fmla="*/ 27550 w 235417"/>
                    <a:gd name="connsiteY165" fmla="*/ 3620 h 57721"/>
                    <a:gd name="connsiteX166" fmla="*/ 28503 w 235417"/>
                    <a:gd name="connsiteY166" fmla="*/ 2857 h 57721"/>
                    <a:gd name="connsiteX167" fmla="*/ 28788 w 235417"/>
                    <a:gd name="connsiteY167" fmla="*/ 762 h 57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</a:cxnLst>
                  <a:rect l="l" t="t" r="r" b="b"/>
                  <a:pathLst>
                    <a:path w="235417" h="57721">
                      <a:moveTo>
                        <a:pt x="231480" y="42958"/>
                      </a:moveTo>
                      <a:cubicBezTo>
                        <a:pt x="231480" y="42386"/>
                        <a:pt x="231290" y="42291"/>
                        <a:pt x="230528" y="42291"/>
                      </a:cubicBezTo>
                      <a:cubicBezTo>
                        <a:pt x="229576" y="42481"/>
                        <a:pt x="227194" y="42577"/>
                        <a:pt x="226337" y="42577"/>
                      </a:cubicBezTo>
                      <a:cubicBezTo>
                        <a:pt x="222527" y="42577"/>
                        <a:pt x="222336" y="41434"/>
                        <a:pt x="222908" y="38100"/>
                      </a:cubicBezTo>
                      <a:lnTo>
                        <a:pt x="227099" y="15050"/>
                      </a:lnTo>
                      <a:lnTo>
                        <a:pt x="234243" y="15050"/>
                      </a:lnTo>
                      <a:cubicBezTo>
                        <a:pt x="234814" y="15050"/>
                        <a:pt x="235005" y="14859"/>
                        <a:pt x="235100" y="14288"/>
                      </a:cubicBezTo>
                      <a:lnTo>
                        <a:pt x="235386" y="12668"/>
                      </a:lnTo>
                      <a:cubicBezTo>
                        <a:pt x="235481" y="12097"/>
                        <a:pt x="235386" y="11906"/>
                        <a:pt x="234814" y="11906"/>
                      </a:cubicBezTo>
                      <a:lnTo>
                        <a:pt x="227670" y="11906"/>
                      </a:lnTo>
                      <a:lnTo>
                        <a:pt x="229195" y="3429"/>
                      </a:lnTo>
                      <a:cubicBezTo>
                        <a:pt x="229290" y="2667"/>
                        <a:pt x="229290" y="2381"/>
                        <a:pt x="228433" y="2667"/>
                      </a:cubicBezTo>
                      <a:lnTo>
                        <a:pt x="226432" y="3334"/>
                      </a:lnTo>
                      <a:cubicBezTo>
                        <a:pt x="225956" y="3524"/>
                        <a:pt x="225575" y="3715"/>
                        <a:pt x="225480" y="4286"/>
                      </a:cubicBezTo>
                      <a:lnTo>
                        <a:pt x="224051" y="11906"/>
                      </a:lnTo>
                      <a:lnTo>
                        <a:pt x="220241" y="11906"/>
                      </a:lnTo>
                      <a:cubicBezTo>
                        <a:pt x="219574" y="11906"/>
                        <a:pt x="219288" y="12097"/>
                        <a:pt x="219288" y="12763"/>
                      </a:cubicBezTo>
                      <a:lnTo>
                        <a:pt x="219003" y="14288"/>
                      </a:lnTo>
                      <a:cubicBezTo>
                        <a:pt x="218908" y="14859"/>
                        <a:pt x="219098" y="15050"/>
                        <a:pt x="219670" y="15050"/>
                      </a:cubicBezTo>
                      <a:lnTo>
                        <a:pt x="223479" y="15050"/>
                      </a:lnTo>
                      <a:lnTo>
                        <a:pt x="219003" y="39243"/>
                      </a:lnTo>
                      <a:cubicBezTo>
                        <a:pt x="218241" y="43625"/>
                        <a:pt x="219098" y="46006"/>
                        <a:pt x="223956" y="46006"/>
                      </a:cubicBezTo>
                      <a:cubicBezTo>
                        <a:pt x="226242" y="46006"/>
                        <a:pt x="229480" y="45529"/>
                        <a:pt x="230814" y="44958"/>
                      </a:cubicBezTo>
                      <a:cubicBezTo>
                        <a:pt x="231195" y="44768"/>
                        <a:pt x="231385" y="44577"/>
                        <a:pt x="231385" y="44005"/>
                      </a:cubicBezTo>
                      <a:lnTo>
                        <a:pt x="231480" y="42958"/>
                      </a:lnTo>
                      <a:close/>
                      <a:moveTo>
                        <a:pt x="216145" y="16764"/>
                      </a:moveTo>
                      <a:cubicBezTo>
                        <a:pt x="216717" y="16669"/>
                        <a:pt x="216907" y="16383"/>
                        <a:pt x="216907" y="15812"/>
                      </a:cubicBezTo>
                      <a:lnTo>
                        <a:pt x="217098" y="12478"/>
                      </a:lnTo>
                      <a:cubicBezTo>
                        <a:pt x="217098" y="12097"/>
                        <a:pt x="217098" y="11906"/>
                        <a:pt x="216621" y="12002"/>
                      </a:cubicBezTo>
                      <a:cubicBezTo>
                        <a:pt x="213002" y="12954"/>
                        <a:pt x="208049" y="15430"/>
                        <a:pt x="206620" y="16383"/>
                      </a:cubicBezTo>
                      <a:lnTo>
                        <a:pt x="207096" y="13049"/>
                      </a:lnTo>
                      <a:cubicBezTo>
                        <a:pt x="207287" y="12192"/>
                        <a:pt x="207001" y="12002"/>
                        <a:pt x="206335" y="12002"/>
                      </a:cubicBezTo>
                      <a:lnTo>
                        <a:pt x="204620" y="12002"/>
                      </a:lnTo>
                      <a:cubicBezTo>
                        <a:pt x="203953" y="12002"/>
                        <a:pt x="203668" y="12287"/>
                        <a:pt x="203572" y="13049"/>
                      </a:cubicBezTo>
                      <a:lnTo>
                        <a:pt x="197762" y="44482"/>
                      </a:lnTo>
                      <a:cubicBezTo>
                        <a:pt x="197667" y="45339"/>
                        <a:pt x="197857" y="45529"/>
                        <a:pt x="198524" y="45529"/>
                      </a:cubicBezTo>
                      <a:lnTo>
                        <a:pt x="200238" y="45529"/>
                      </a:lnTo>
                      <a:cubicBezTo>
                        <a:pt x="201001" y="45529"/>
                        <a:pt x="201191" y="45244"/>
                        <a:pt x="201381" y="44482"/>
                      </a:cubicBezTo>
                      <a:lnTo>
                        <a:pt x="206144" y="19621"/>
                      </a:lnTo>
                      <a:cubicBezTo>
                        <a:pt x="208811" y="18574"/>
                        <a:pt x="212716" y="17526"/>
                        <a:pt x="216145" y="16764"/>
                      </a:cubicBezTo>
                      <a:moveTo>
                        <a:pt x="189380" y="22384"/>
                      </a:moveTo>
                      <a:cubicBezTo>
                        <a:pt x="189380" y="24479"/>
                        <a:pt x="188999" y="26670"/>
                        <a:pt x="188618" y="28765"/>
                      </a:cubicBezTo>
                      <a:cubicBezTo>
                        <a:pt x="187189" y="36386"/>
                        <a:pt x="185094" y="42672"/>
                        <a:pt x="176617" y="42672"/>
                      </a:cubicBezTo>
                      <a:cubicBezTo>
                        <a:pt x="171663" y="42672"/>
                        <a:pt x="169378" y="40481"/>
                        <a:pt x="169378" y="35243"/>
                      </a:cubicBezTo>
                      <a:cubicBezTo>
                        <a:pt x="169378" y="33052"/>
                        <a:pt x="169663" y="30956"/>
                        <a:pt x="170139" y="28765"/>
                      </a:cubicBezTo>
                      <a:cubicBezTo>
                        <a:pt x="171473" y="21527"/>
                        <a:pt x="173473" y="14954"/>
                        <a:pt x="181665" y="14954"/>
                      </a:cubicBezTo>
                      <a:cubicBezTo>
                        <a:pt x="186713" y="14954"/>
                        <a:pt x="189380" y="16859"/>
                        <a:pt x="189380" y="22384"/>
                      </a:cubicBezTo>
                      <a:moveTo>
                        <a:pt x="193190" y="22193"/>
                      </a:moveTo>
                      <a:cubicBezTo>
                        <a:pt x="193190" y="14573"/>
                        <a:pt x="189189" y="11525"/>
                        <a:pt x="182141" y="11525"/>
                      </a:cubicBezTo>
                      <a:cubicBezTo>
                        <a:pt x="171949" y="11525"/>
                        <a:pt x="168330" y="19050"/>
                        <a:pt x="166615" y="28385"/>
                      </a:cubicBezTo>
                      <a:cubicBezTo>
                        <a:pt x="166139" y="30671"/>
                        <a:pt x="165853" y="33147"/>
                        <a:pt x="165853" y="35528"/>
                      </a:cubicBezTo>
                      <a:cubicBezTo>
                        <a:pt x="165853" y="43053"/>
                        <a:pt x="169568" y="46196"/>
                        <a:pt x="176521" y="46196"/>
                      </a:cubicBezTo>
                      <a:cubicBezTo>
                        <a:pt x="187761" y="46196"/>
                        <a:pt x="190713" y="38576"/>
                        <a:pt x="192619" y="28385"/>
                      </a:cubicBezTo>
                      <a:cubicBezTo>
                        <a:pt x="193000" y="26289"/>
                        <a:pt x="193190" y="24194"/>
                        <a:pt x="193190" y="22193"/>
                      </a:cubicBezTo>
                      <a:moveTo>
                        <a:pt x="134135" y="56579"/>
                      </a:moveTo>
                      <a:lnTo>
                        <a:pt x="136421" y="44005"/>
                      </a:lnTo>
                      <a:lnTo>
                        <a:pt x="136516" y="43910"/>
                      </a:lnTo>
                      <a:cubicBezTo>
                        <a:pt x="140136" y="45720"/>
                        <a:pt x="143279" y="46196"/>
                        <a:pt x="145851" y="46196"/>
                      </a:cubicBezTo>
                      <a:cubicBezTo>
                        <a:pt x="155471" y="46196"/>
                        <a:pt x="159471" y="40196"/>
                        <a:pt x="161281" y="28289"/>
                      </a:cubicBezTo>
                      <a:cubicBezTo>
                        <a:pt x="161758" y="25337"/>
                        <a:pt x="162043" y="22765"/>
                        <a:pt x="162043" y="20669"/>
                      </a:cubicBezTo>
                      <a:cubicBezTo>
                        <a:pt x="162138" y="14573"/>
                        <a:pt x="160138" y="11525"/>
                        <a:pt x="154423" y="11525"/>
                      </a:cubicBezTo>
                      <a:cubicBezTo>
                        <a:pt x="149470" y="11525"/>
                        <a:pt x="143470" y="15050"/>
                        <a:pt x="141564" y="16288"/>
                      </a:cubicBezTo>
                      <a:lnTo>
                        <a:pt x="142136" y="13240"/>
                      </a:lnTo>
                      <a:cubicBezTo>
                        <a:pt x="142327" y="12382"/>
                        <a:pt x="142041" y="12192"/>
                        <a:pt x="141374" y="12192"/>
                      </a:cubicBezTo>
                      <a:lnTo>
                        <a:pt x="139660" y="12192"/>
                      </a:lnTo>
                      <a:cubicBezTo>
                        <a:pt x="138993" y="12192"/>
                        <a:pt x="138707" y="12478"/>
                        <a:pt x="138612" y="13240"/>
                      </a:cubicBezTo>
                      <a:lnTo>
                        <a:pt x="130611" y="56674"/>
                      </a:lnTo>
                      <a:cubicBezTo>
                        <a:pt x="130516" y="57531"/>
                        <a:pt x="130611" y="57721"/>
                        <a:pt x="131278" y="57721"/>
                      </a:cubicBezTo>
                      <a:lnTo>
                        <a:pt x="132992" y="57721"/>
                      </a:lnTo>
                      <a:cubicBezTo>
                        <a:pt x="133659" y="57626"/>
                        <a:pt x="133945" y="57436"/>
                        <a:pt x="134135" y="56579"/>
                      </a:cubicBezTo>
                      <a:moveTo>
                        <a:pt x="140993" y="19145"/>
                      </a:moveTo>
                      <a:cubicBezTo>
                        <a:pt x="143470" y="17907"/>
                        <a:pt x="149851" y="14764"/>
                        <a:pt x="153376" y="14764"/>
                      </a:cubicBezTo>
                      <a:cubicBezTo>
                        <a:pt x="156995" y="14764"/>
                        <a:pt x="158424" y="16002"/>
                        <a:pt x="158328" y="20574"/>
                      </a:cubicBezTo>
                      <a:cubicBezTo>
                        <a:pt x="158233" y="22479"/>
                        <a:pt x="158043" y="24860"/>
                        <a:pt x="157471" y="28004"/>
                      </a:cubicBezTo>
                      <a:cubicBezTo>
                        <a:pt x="155661" y="38671"/>
                        <a:pt x="153185" y="42672"/>
                        <a:pt x="146803" y="42672"/>
                      </a:cubicBezTo>
                      <a:cubicBezTo>
                        <a:pt x="143660" y="42672"/>
                        <a:pt x="140612" y="42196"/>
                        <a:pt x="136993" y="40862"/>
                      </a:cubicBezTo>
                      <a:lnTo>
                        <a:pt x="140993" y="19145"/>
                      </a:lnTo>
                      <a:close/>
                      <a:moveTo>
                        <a:pt x="130706" y="13906"/>
                      </a:moveTo>
                      <a:cubicBezTo>
                        <a:pt x="130896" y="13526"/>
                        <a:pt x="130801" y="13049"/>
                        <a:pt x="130420" y="12954"/>
                      </a:cubicBezTo>
                      <a:cubicBezTo>
                        <a:pt x="128039" y="11906"/>
                        <a:pt x="123181" y="11430"/>
                        <a:pt x="120895" y="11430"/>
                      </a:cubicBezTo>
                      <a:cubicBezTo>
                        <a:pt x="114418" y="11430"/>
                        <a:pt x="108513" y="14288"/>
                        <a:pt x="108513" y="22098"/>
                      </a:cubicBezTo>
                      <a:cubicBezTo>
                        <a:pt x="108513" y="28004"/>
                        <a:pt x="113370" y="29146"/>
                        <a:pt x="117943" y="29909"/>
                      </a:cubicBezTo>
                      <a:cubicBezTo>
                        <a:pt x="121276" y="30575"/>
                        <a:pt x="124038" y="31718"/>
                        <a:pt x="124038" y="35433"/>
                      </a:cubicBezTo>
                      <a:cubicBezTo>
                        <a:pt x="124038" y="41243"/>
                        <a:pt x="120133" y="42672"/>
                        <a:pt x="114990" y="42672"/>
                      </a:cubicBezTo>
                      <a:cubicBezTo>
                        <a:pt x="112894" y="42672"/>
                        <a:pt x="108322" y="42196"/>
                        <a:pt x="105941" y="41910"/>
                      </a:cubicBezTo>
                      <a:cubicBezTo>
                        <a:pt x="105370" y="41815"/>
                        <a:pt x="104988" y="41910"/>
                        <a:pt x="104798" y="42577"/>
                      </a:cubicBezTo>
                      <a:lnTo>
                        <a:pt x="104417" y="43625"/>
                      </a:lnTo>
                      <a:cubicBezTo>
                        <a:pt x="104322" y="44101"/>
                        <a:pt x="104322" y="44482"/>
                        <a:pt x="104798" y="44672"/>
                      </a:cubicBezTo>
                      <a:cubicBezTo>
                        <a:pt x="106989" y="45625"/>
                        <a:pt x="112037" y="46101"/>
                        <a:pt x="114799" y="46101"/>
                      </a:cubicBezTo>
                      <a:cubicBezTo>
                        <a:pt x="121848" y="46101"/>
                        <a:pt x="127753" y="43529"/>
                        <a:pt x="127753" y="35052"/>
                      </a:cubicBezTo>
                      <a:cubicBezTo>
                        <a:pt x="127753" y="28670"/>
                        <a:pt x="122514" y="27242"/>
                        <a:pt x="118800" y="26575"/>
                      </a:cubicBezTo>
                      <a:cubicBezTo>
                        <a:pt x="114990" y="25908"/>
                        <a:pt x="112323" y="25051"/>
                        <a:pt x="112228" y="21812"/>
                      </a:cubicBezTo>
                      <a:cubicBezTo>
                        <a:pt x="112228" y="16669"/>
                        <a:pt x="115847" y="14859"/>
                        <a:pt x="120610" y="14859"/>
                      </a:cubicBezTo>
                      <a:cubicBezTo>
                        <a:pt x="123277" y="14859"/>
                        <a:pt x="126610" y="15335"/>
                        <a:pt x="129087" y="15621"/>
                      </a:cubicBezTo>
                      <a:cubicBezTo>
                        <a:pt x="129753" y="15621"/>
                        <a:pt x="130039" y="15526"/>
                        <a:pt x="130230" y="15050"/>
                      </a:cubicBezTo>
                      <a:lnTo>
                        <a:pt x="130706" y="13906"/>
                      </a:lnTo>
                      <a:close/>
                      <a:moveTo>
                        <a:pt x="95178" y="11525"/>
                      </a:moveTo>
                      <a:cubicBezTo>
                        <a:pt x="90320" y="11525"/>
                        <a:pt x="85272" y="14192"/>
                        <a:pt x="82033" y="16097"/>
                      </a:cubicBezTo>
                      <a:lnTo>
                        <a:pt x="82605" y="13049"/>
                      </a:lnTo>
                      <a:cubicBezTo>
                        <a:pt x="82700" y="12478"/>
                        <a:pt x="82700" y="12192"/>
                        <a:pt x="81938" y="12192"/>
                      </a:cubicBezTo>
                      <a:lnTo>
                        <a:pt x="79843" y="12192"/>
                      </a:lnTo>
                      <a:cubicBezTo>
                        <a:pt x="79366" y="12192"/>
                        <a:pt x="79080" y="12382"/>
                        <a:pt x="78985" y="13049"/>
                      </a:cubicBezTo>
                      <a:lnTo>
                        <a:pt x="73175" y="44958"/>
                      </a:lnTo>
                      <a:cubicBezTo>
                        <a:pt x="73080" y="45434"/>
                        <a:pt x="73080" y="45720"/>
                        <a:pt x="73651" y="45720"/>
                      </a:cubicBezTo>
                      <a:lnTo>
                        <a:pt x="75747" y="45720"/>
                      </a:lnTo>
                      <a:cubicBezTo>
                        <a:pt x="76223" y="45720"/>
                        <a:pt x="76604" y="45625"/>
                        <a:pt x="76699" y="44958"/>
                      </a:cubicBezTo>
                      <a:lnTo>
                        <a:pt x="81462" y="19240"/>
                      </a:lnTo>
                      <a:cubicBezTo>
                        <a:pt x="83843" y="18097"/>
                        <a:pt x="90415" y="14954"/>
                        <a:pt x="93939" y="14954"/>
                      </a:cubicBezTo>
                      <a:cubicBezTo>
                        <a:pt x="99940" y="14954"/>
                        <a:pt x="99178" y="19336"/>
                        <a:pt x="98321" y="23908"/>
                      </a:cubicBezTo>
                      <a:lnTo>
                        <a:pt x="94416" y="44863"/>
                      </a:lnTo>
                      <a:cubicBezTo>
                        <a:pt x="94320" y="45339"/>
                        <a:pt x="94511" y="45625"/>
                        <a:pt x="94987" y="45625"/>
                      </a:cubicBezTo>
                      <a:lnTo>
                        <a:pt x="97178" y="45625"/>
                      </a:lnTo>
                      <a:cubicBezTo>
                        <a:pt x="97654" y="45625"/>
                        <a:pt x="98035" y="45529"/>
                        <a:pt x="98130" y="44863"/>
                      </a:cubicBezTo>
                      <a:lnTo>
                        <a:pt x="101941" y="24098"/>
                      </a:lnTo>
                      <a:cubicBezTo>
                        <a:pt x="102988" y="17812"/>
                        <a:pt x="103560" y="11525"/>
                        <a:pt x="95178" y="11525"/>
                      </a:cubicBezTo>
                      <a:moveTo>
                        <a:pt x="66888" y="17336"/>
                      </a:moveTo>
                      <a:lnTo>
                        <a:pt x="62888" y="38386"/>
                      </a:lnTo>
                      <a:cubicBezTo>
                        <a:pt x="60411" y="39719"/>
                        <a:pt x="54220" y="42672"/>
                        <a:pt x="50696" y="42672"/>
                      </a:cubicBezTo>
                      <a:cubicBezTo>
                        <a:pt x="47077" y="42672"/>
                        <a:pt x="45553" y="41338"/>
                        <a:pt x="45553" y="36481"/>
                      </a:cubicBezTo>
                      <a:cubicBezTo>
                        <a:pt x="45553" y="34671"/>
                        <a:pt x="45838" y="32290"/>
                        <a:pt x="46314" y="29432"/>
                      </a:cubicBezTo>
                      <a:cubicBezTo>
                        <a:pt x="48315" y="18764"/>
                        <a:pt x="50886" y="14954"/>
                        <a:pt x="57078" y="14954"/>
                      </a:cubicBezTo>
                      <a:cubicBezTo>
                        <a:pt x="60221" y="14954"/>
                        <a:pt x="63460" y="15907"/>
                        <a:pt x="66888" y="17336"/>
                      </a:cubicBezTo>
                      <a:close/>
                      <a:moveTo>
                        <a:pt x="71175" y="13049"/>
                      </a:moveTo>
                      <a:cubicBezTo>
                        <a:pt x="71270" y="12382"/>
                        <a:pt x="71079" y="12192"/>
                        <a:pt x="70603" y="12192"/>
                      </a:cubicBezTo>
                      <a:lnTo>
                        <a:pt x="68603" y="12192"/>
                      </a:lnTo>
                      <a:cubicBezTo>
                        <a:pt x="68031" y="12192"/>
                        <a:pt x="67746" y="12287"/>
                        <a:pt x="67651" y="12859"/>
                      </a:cubicBezTo>
                      <a:lnTo>
                        <a:pt x="67365" y="14192"/>
                      </a:lnTo>
                      <a:lnTo>
                        <a:pt x="67270" y="14288"/>
                      </a:lnTo>
                      <a:cubicBezTo>
                        <a:pt x="64031" y="12478"/>
                        <a:pt x="60602" y="11621"/>
                        <a:pt x="57554" y="11621"/>
                      </a:cubicBezTo>
                      <a:cubicBezTo>
                        <a:pt x="48029" y="11621"/>
                        <a:pt x="44695" y="17717"/>
                        <a:pt x="42504" y="29432"/>
                      </a:cubicBezTo>
                      <a:cubicBezTo>
                        <a:pt x="42028" y="32099"/>
                        <a:pt x="41743" y="35338"/>
                        <a:pt x="41743" y="37433"/>
                      </a:cubicBezTo>
                      <a:cubicBezTo>
                        <a:pt x="41743" y="43434"/>
                        <a:pt x="44028" y="46292"/>
                        <a:pt x="49553" y="46292"/>
                      </a:cubicBezTo>
                      <a:cubicBezTo>
                        <a:pt x="54506" y="46292"/>
                        <a:pt x="59078" y="43720"/>
                        <a:pt x="62317" y="41720"/>
                      </a:cubicBezTo>
                      <a:lnTo>
                        <a:pt x="61745" y="44863"/>
                      </a:lnTo>
                      <a:cubicBezTo>
                        <a:pt x="61650" y="45529"/>
                        <a:pt x="61840" y="45625"/>
                        <a:pt x="62412" y="45625"/>
                      </a:cubicBezTo>
                      <a:lnTo>
                        <a:pt x="64603" y="45625"/>
                      </a:lnTo>
                      <a:cubicBezTo>
                        <a:pt x="65079" y="45625"/>
                        <a:pt x="65269" y="45529"/>
                        <a:pt x="65460" y="44863"/>
                      </a:cubicBezTo>
                      <a:lnTo>
                        <a:pt x="71175" y="13049"/>
                      </a:lnTo>
                      <a:close/>
                      <a:moveTo>
                        <a:pt x="41361" y="16764"/>
                      </a:moveTo>
                      <a:cubicBezTo>
                        <a:pt x="41933" y="16669"/>
                        <a:pt x="42123" y="16383"/>
                        <a:pt x="42123" y="15812"/>
                      </a:cubicBezTo>
                      <a:lnTo>
                        <a:pt x="42314" y="12478"/>
                      </a:lnTo>
                      <a:cubicBezTo>
                        <a:pt x="42314" y="12097"/>
                        <a:pt x="42314" y="11906"/>
                        <a:pt x="41838" y="12002"/>
                      </a:cubicBezTo>
                      <a:cubicBezTo>
                        <a:pt x="38218" y="12954"/>
                        <a:pt x="33265" y="15430"/>
                        <a:pt x="31836" y="16383"/>
                      </a:cubicBezTo>
                      <a:lnTo>
                        <a:pt x="32313" y="13049"/>
                      </a:lnTo>
                      <a:cubicBezTo>
                        <a:pt x="32503" y="12192"/>
                        <a:pt x="32218" y="12002"/>
                        <a:pt x="31551" y="12002"/>
                      </a:cubicBezTo>
                      <a:lnTo>
                        <a:pt x="29836" y="12002"/>
                      </a:lnTo>
                      <a:cubicBezTo>
                        <a:pt x="29170" y="12002"/>
                        <a:pt x="28884" y="12287"/>
                        <a:pt x="28788" y="13049"/>
                      </a:cubicBezTo>
                      <a:lnTo>
                        <a:pt x="22978" y="44482"/>
                      </a:lnTo>
                      <a:cubicBezTo>
                        <a:pt x="22883" y="45339"/>
                        <a:pt x="23073" y="45529"/>
                        <a:pt x="23740" y="45529"/>
                      </a:cubicBezTo>
                      <a:lnTo>
                        <a:pt x="25455" y="45529"/>
                      </a:lnTo>
                      <a:cubicBezTo>
                        <a:pt x="26121" y="45529"/>
                        <a:pt x="26407" y="45244"/>
                        <a:pt x="26598" y="44482"/>
                      </a:cubicBezTo>
                      <a:lnTo>
                        <a:pt x="31360" y="19621"/>
                      </a:lnTo>
                      <a:cubicBezTo>
                        <a:pt x="34027" y="18574"/>
                        <a:pt x="37837" y="17526"/>
                        <a:pt x="41361" y="16764"/>
                      </a:cubicBezTo>
                      <a:moveTo>
                        <a:pt x="28788" y="762"/>
                      </a:moveTo>
                      <a:cubicBezTo>
                        <a:pt x="28884" y="286"/>
                        <a:pt x="28788" y="0"/>
                        <a:pt x="28217" y="0"/>
                      </a:cubicBezTo>
                      <a:lnTo>
                        <a:pt x="1356" y="0"/>
                      </a:lnTo>
                      <a:cubicBezTo>
                        <a:pt x="785" y="0"/>
                        <a:pt x="594" y="286"/>
                        <a:pt x="499" y="762"/>
                      </a:cubicBezTo>
                      <a:lnTo>
                        <a:pt x="23" y="2857"/>
                      </a:lnTo>
                      <a:cubicBezTo>
                        <a:pt x="-72" y="3429"/>
                        <a:pt x="118" y="3620"/>
                        <a:pt x="785" y="3620"/>
                      </a:cubicBezTo>
                      <a:lnTo>
                        <a:pt x="12215" y="3620"/>
                      </a:lnTo>
                      <a:lnTo>
                        <a:pt x="4690" y="44672"/>
                      </a:lnTo>
                      <a:cubicBezTo>
                        <a:pt x="4595" y="45339"/>
                        <a:pt x="4786" y="45529"/>
                        <a:pt x="5452" y="45529"/>
                      </a:cubicBezTo>
                      <a:lnTo>
                        <a:pt x="7548" y="45529"/>
                      </a:lnTo>
                      <a:cubicBezTo>
                        <a:pt x="8119" y="45529"/>
                        <a:pt x="8310" y="45339"/>
                        <a:pt x="8405" y="44672"/>
                      </a:cubicBezTo>
                      <a:lnTo>
                        <a:pt x="16025" y="3620"/>
                      </a:lnTo>
                      <a:lnTo>
                        <a:pt x="27550" y="3620"/>
                      </a:lnTo>
                      <a:cubicBezTo>
                        <a:pt x="28122" y="3620"/>
                        <a:pt x="28312" y="3429"/>
                        <a:pt x="28503" y="2857"/>
                      </a:cubicBezTo>
                      <a:lnTo>
                        <a:pt x="28788" y="7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BE672DE5-3AA4-4819-BDBC-BAFA8A7DDFA9}"/>
                    </a:ext>
                  </a:extLst>
                </p:cNvPr>
                <p:cNvSpPr/>
                <p:nvPr/>
              </p:nvSpPr>
              <p:spPr bwMode="gray">
                <a:xfrm>
                  <a:off x="5896260" y="5664708"/>
                  <a:ext cx="315086" cy="60293"/>
                </a:xfrm>
                <a:custGeom>
                  <a:avLst/>
                  <a:gdLst>
                    <a:gd name="connsiteX0" fmla="*/ 303943 w 315086"/>
                    <a:gd name="connsiteY0" fmla="*/ 41148 h 60293"/>
                    <a:gd name="connsiteX1" fmla="*/ 291560 w 315086"/>
                    <a:gd name="connsiteY1" fmla="*/ 45434 h 60293"/>
                    <a:gd name="connsiteX2" fmla="*/ 286512 w 315086"/>
                    <a:gd name="connsiteY2" fmla="*/ 39148 h 60293"/>
                    <a:gd name="connsiteX3" fmla="*/ 288131 w 315086"/>
                    <a:gd name="connsiteY3" fmla="*/ 28099 h 60293"/>
                    <a:gd name="connsiteX4" fmla="*/ 289465 w 315086"/>
                    <a:gd name="connsiteY4" fmla="*/ 24098 h 60293"/>
                    <a:gd name="connsiteX5" fmla="*/ 298132 w 315086"/>
                    <a:gd name="connsiteY5" fmla="*/ 17621 h 60293"/>
                    <a:gd name="connsiteX6" fmla="*/ 308038 w 315086"/>
                    <a:gd name="connsiteY6" fmla="*/ 19431 h 60293"/>
                    <a:gd name="connsiteX7" fmla="*/ 303943 w 315086"/>
                    <a:gd name="connsiteY7" fmla="*/ 41148 h 60293"/>
                    <a:gd name="connsiteX8" fmla="*/ 306419 w 315086"/>
                    <a:gd name="connsiteY8" fmla="*/ 47530 h 60293"/>
                    <a:gd name="connsiteX9" fmla="*/ 314992 w 315086"/>
                    <a:gd name="connsiteY9" fmla="*/ 857 h 60293"/>
                    <a:gd name="connsiteX10" fmla="*/ 315087 w 315086"/>
                    <a:gd name="connsiteY10" fmla="*/ 476 h 60293"/>
                    <a:gd name="connsiteX11" fmla="*/ 314135 w 315086"/>
                    <a:gd name="connsiteY11" fmla="*/ 95 h 60293"/>
                    <a:gd name="connsiteX12" fmla="*/ 312325 w 315086"/>
                    <a:gd name="connsiteY12" fmla="*/ 95 h 60293"/>
                    <a:gd name="connsiteX13" fmla="*/ 311468 w 315086"/>
                    <a:gd name="connsiteY13" fmla="*/ 953 h 60293"/>
                    <a:gd name="connsiteX14" fmla="*/ 308705 w 315086"/>
                    <a:gd name="connsiteY14" fmla="*/ 16383 h 60293"/>
                    <a:gd name="connsiteX15" fmla="*/ 308610 w 315086"/>
                    <a:gd name="connsiteY15" fmla="*/ 16478 h 60293"/>
                    <a:gd name="connsiteX16" fmla="*/ 299085 w 315086"/>
                    <a:gd name="connsiteY16" fmla="*/ 14288 h 60293"/>
                    <a:gd name="connsiteX17" fmla="*/ 285940 w 315086"/>
                    <a:gd name="connsiteY17" fmla="*/ 23241 h 60293"/>
                    <a:gd name="connsiteX18" fmla="*/ 284226 w 315086"/>
                    <a:gd name="connsiteY18" fmla="*/ 28956 h 60293"/>
                    <a:gd name="connsiteX19" fmla="*/ 282702 w 315086"/>
                    <a:gd name="connsiteY19" fmla="*/ 40005 h 60293"/>
                    <a:gd name="connsiteX20" fmla="*/ 290513 w 315086"/>
                    <a:gd name="connsiteY20" fmla="*/ 48958 h 60293"/>
                    <a:gd name="connsiteX21" fmla="*/ 302323 w 315086"/>
                    <a:gd name="connsiteY21" fmla="*/ 45148 h 60293"/>
                    <a:gd name="connsiteX22" fmla="*/ 303467 w 315086"/>
                    <a:gd name="connsiteY22" fmla="*/ 44482 h 60293"/>
                    <a:gd name="connsiteX23" fmla="*/ 302895 w 315086"/>
                    <a:gd name="connsiteY23" fmla="*/ 47625 h 60293"/>
                    <a:gd name="connsiteX24" fmla="*/ 302895 w 315086"/>
                    <a:gd name="connsiteY24" fmla="*/ 47815 h 60293"/>
                    <a:gd name="connsiteX25" fmla="*/ 303467 w 315086"/>
                    <a:gd name="connsiteY25" fmla="*/ 48387 h 60293"/>
                    <a:gd name="connsiteX26" fmla="*/ 305657 w 315086"/>
                    <a:gd name="connsiteY26" fmla="*/ 48387 h 60293"/>
                    <a:gd name="connsiteX27" fmla="*/ 306419 w 315086"/>
                    <a:gd name="connsiteY27" fmla="*/ 47530 h 60293"/>
                    <a:gd name="connsiteX28" fmla="*/ 271558 w 315086"/>
                    <a:gd name="connsiteY28" fmla="*/ 14192 h 60293"/>
                    <a:gd name="connsiteX29" fmla="*/ 258413 w 315086"/>
                    <a:gd name="connsiteY29" fmla="*/ 18764 h 60293"/>
                    <a:gd name="connsiteX30" fmla="*/ 258985 w 315086"/>
                    <a:gd name="connsiteY30" fmla="*/ 15716 h 60293"/>
                    <a:gd name="connsiteX31" fmla="*/ 258318 w 315086"/>
                    <a:gd name="connsiteY31" fmla="*/ 14859 h 60293"/>
                    <a:gd name="connsiteX32" fmla="*/ 256222 w 315086"/>
                    <a:gd name="connsiteY32" fmla="*/ 14859 h 60293"/>
                    <a:gd name="connsiteX33" fmla="*/ 255365 w 315086"/>
                    <a:gd name="connsiteY33" fmla="*/ 15716 h 60293"/>
                    <a:gd name="connsiteX34" fmla="*/ 249460 w 315086"/>
                    <a:gd name="connsiteY34" fmla="*/ 47625 h 60293"/>
                    <a:gd name="connsiteX35" fmla="*/ 250031 w 315086"/>
                    <a:gd name="connsiteY35" fmla="*/ 48387 h 60293"/>
                    <a:gd name="connsiteX36" fmla="*/ 252127 w 315086"/>
                    <a:gd name="connsiteY36" fmla="*/ 48387 h 60293"/>
                    <a:gd name="connsiteX37" fmla="*/ 253079 w 315086"/>
                    <a:gd name="connsiteY37" fmla="*/ 47625 h 60293"/>
                    <a:gd name="connsiteX38" fmla="*/ 257842 w 315086"/>
                    <a:gd name="connsiteY38" fmla="*/ 21907 h 60293"/>
                    <a:gd name="connsiteX39" fmla="*/ 270320 w 315086"/>
                    <a:gd name="connsiteY39" fmla="*/ 17621 h 60293"/>
                    <a:gd name="connsiteX40" fmla="*/ 274701 w 315086"/>
                    <a:gd name="connsiteY40" fmla="*/ 26575 h 60293"/>
                    <a:gd name="connsiteX41" fmla="*/ 270796 w 315086"/>
                    <a:gd name="connsiteY41" fmla="*/ 47530 h 60293"/>
                    <a:gd name="connsiteX42" fmla="*/ 271367 w 315086"/>
                    <a:gd name="connsiteY42" fmla="*/ 48292 h 60293"/>
                    <a:gd name="connsiteX43" fmla="*/ 273558 w 315086"/>
                    <a:gd name="connsiteY43" fmla="*/ 48292 h 60293"/>
                    <a:gd name="connsiteX44" fmla="*/ 274511 w 315086"/>
                    <a:gd name="connsiteY44" fmla="*/ 47530 h 60293"/>
                    <a:gd name="connsiteX45" fmla="*/ 278321 w 315086"/>
                    <a:gd name="connsiteY45" fmla="*/ 26765 h 60293"/>
                    <a:gd name="connsiteX46" fmla="*/ 271558 w 315086"/>
                    <a:gd name="connsiteY46" fmla="*/ 14192 h 60293"/>
                    <a:gd name="connsiteX47" fmla="*/ 243269 w 315086"/>
                    <a:gd name="connsiteY47" fmla="*/ 20098 h 60293"/>
                    <a:gd name="connsiteX48" fmla="*/ 239268 w 315086"/>
                    <a:gd name="connsiteY48" fmla="*/ 41148 h 60293"/>
                    <a:gd name="connsiteX49" fmla="*/ 227076 w 315086"/>
                    <a:gd name="connsiteY49" fmla="*/ 45434 h 60293"/>
                    <a:gd name="connsiteX50" fmla="*/ 221932 w 315086"/>
                    <a:gd name="connsiteY50" fmla="*/ 39243 h 60293"/>
                    <a:gd name="connsiteX51" fmla="*/ 222695 w 315086"/>
                    <a:gd name="connsiteY51" fmla="*/ 32195 h 60293"/>
                    <a:gd name="connsiteX52" fmla="*/ 233458 w 315086"/>
                    <a:gd name="connsiteY52" fmla="*/ 17716 h 60293"/>
                    <a:gd name="connsiteX53" fmla="*/ 243269 w 315086"/>
                    <a:gd name="connsiteY53" fmla="*/ 20098 h 60293"/>
                    <a:gd name="connsiteX54" fmla="*/ 247650 w 315086"/>
                    <a:gd name="connsiteY54" fmla="*/ 15716 h 60293"/>
                    <a:gd name="connsiteX55" fmla="*/ 247079 w 315086"/>
                    <a:gd name="connsiteY55" fmla="*/ 14859 h 60293"/>
                    <a:gd name="connsiteX56" fmla="*/ 245078 w 315086"/>
                    <a:gd name="connsiteY56" fmla="*/ 14859 h 60293"/>
                    <a:gd name="connsiteX57" fmla="*/ 244126 w 315086"/>
                    <a:gd name="connsiteY57" fmla="*/ 15526 h 60293"/>
                    <a:gd name="connsiteX58" fmla="*/ 243840 w 315086"/>
                    <a:gd name="connsiteY58" fmla="*/ 16859 h 60293"/>
                    <a:gd name="connsiteX59" fmla="*/ 243745 w 315086"/>
                    <a:gd name="connsiteY59" fmla="*/ 16954 h 60293"/>
                    <a:gd name="connsiteX60" fmla="*/ 234029 w 315086"/>
                    <a:gd name="connsiteY60" fmla="*/ 14288 h 60293"/>
                    <a:gd name="connsiteX61" fmla="*/ 218980 w 315086"/>
                    <a:gd name="connsiteY61" fmla="*/ 32099 h 60293"/>
                    <a:gd name="connsiteX62" fmla="*/ 218218 w 315086"/>
                    <a:gd name="connsiteY62" fmla="*/ 40100 h 60293"/>
                    <a:gd name="connsiteX63" fmla="*/ 226028 w 315086"/>
                    <a:gd name="connsiteY63" fmla="*/ 48958 h 60293"/>
                    <a:gd name="connsiteX64" fmla="*/ 238792 w 315086"/>
                    <a:gd name="connsiteY64" fmla="*/ 44387 h 60293"/>
                    <a:gd name="connsiteX65" fmla="*/ 238220 w 315086"/>
                    <a:gd name="connsiteY65" fmla="*/ 47530 h 60293"/>
                    <a:gd name="connsiteX66" fmla="*/ 238887 w 315086"/>
                    <a:gd name="connsiteY66" fmla="*/ 48292 h 60293"/>
                    <a:gd name="connsiteX67" fmla="*/ 241078 w 315086"/>
                    <a:gd name="connsiteY67" fmla="*/ 48292 h 60293"/>
                    <a:gd name="connsiteX68" fmla="*/ 241935 w 315086"/>
                    <a:gd name="connsiteY68" fmla="*/ 47530 h 60293"/>
                    <a:gd name="connsiteX69" fmla="*/ 247650 w 315086"/>
                    <a:gd name="connsiteY69" fmla="*/ 15716 h 60293"/>
                    <a:gd name="connsiteX70" fmla="*/ 200787 w 315086"/>
                    <a:gd name="connsiteY70" fmla="*/ 15526 h 60293"/>
                    <a:gd name="connsiteX71" fmla="*/ 200596 w 315086"/>
                    <a:gd name="connsiteY71" fmla="*/ 14764 h 60293"/>
                    <a:gd name="connsiteX72" fmla="*/ 198025 w 315086"/>
                    <a:gd name="connsiteY72" fmla="*/ 14764 h 60293"/>
                    <a:gd name="connsiteX73" fmla="*/ 197263 w 315086"/>
                    <a:gd name="connsiteY73" fmla="*/ 15430 h 60293"/>
                    <a:gd name="connsiteX74" fmla="*/ 184690 w 315086"/>
                    <a:gd name="connsiteY74" fmla="*/ 40481 h 60293"/>
                    <a:gd name="connsiteX75" fmla="*/ 182880 w 315086"/>
                    <a:gd name="connsiteY75" fmla="*/ 44482 h 60293"/>
                    <a:gd name="connsiteX76" fmla="*/ 182404 w 315086"/>
                    <a:gd name="connsiteY76" fmla="*/ 40672 h 60293"/>
                    <a:gd name="connsiteX77" fmla="*/ 178403 w 315086"/>
                    <a:gd name="connsiteY77" fmla="*/ 15526 h 60293"/>
                    <a:gd name="connsiteX78" fmla="*/ 177832 w 315086"/>
                    <a:gd name="connsiteY78" fmla="*/ 14859 h 60293"/>
                    <a:gd name="connsiteX79" fmla="*/ 175451 w 315086"/>
                    <a:gd name="connsiteY79" fmla="*/ 14859 h 60293"/>
                    <a:gd name="connsiteX80" fmla="*/ 174879 w 315086"/>
                    <a:gd name="connsiteY80" fmla="*/ 15716 h 60293"/>
                    <a:gd name="connsiteX81" fmla="*/ 180213 w 315086"/>
                    <a:gd name="connsiteY81" fmla="*/ 48768 h 60293"/>
                    <a:gd name="connsiteX82" fmla="*/ 174784 w 315086"/>
                    <a:gd name="connsiteY82" fmla="*/ 59436 h 60293"/>
                    <a:gd name="connsiteX83" fmla="*/ 175070 w 315086"/>
                    <a:gd name="connsiteY83" fmla="*/ 60293 h 60293"/>
                    <a:gd name="connsiteX84" fmla="*/ 176974 w 315086"/>
                    <a:gd name="connsiteY84" fmla="*/ 60293 h 60293"/>
                    <a:gd name="connsiteX85" fmla="*/ 178308 w 315086"/>
                    <a:gd name="connsiteY85" fmla="*/ 59436 h 60293"/>
                    <a:gd name="connsiteX86" fmla="*/ 200787 w 315086"/>
                    <a:gd name="connsiteY86" fmla="*/ 15526 h 60293"/>
                    <a:gd name="connsiteX87" fmla="*/ 167640 w 315086"/>
                    <a:gd name="connsiteY87" fmla="*/ 45720 h 60293"/>
                    <a:gd name="connsiteX88" fmla="*/ 166688 w 315086"/>
                    <a:gd name="connsiteY88" fmla="*/ 45053 h 60293"/>
                    <a:gd name="connsiteX89" fmla="*/ 162496 w 315086"/>
                    <a:gd name="connsiteY89" fmla="*/ 45339 h 60293"/>
                    <a:gd name="connsiteX90" fmla="*/ 159068 w 315086"/>
                    <a:gd name="connsiteY90" fmla="*/ 40862 h 60293"/>
                    <a:gd name="connsiteX91" fmla="*/ 163259 w 315086"/>
                    <a:gd name="connsiteY91" fmla="*/ 17812 h 60293"/>
                    <a:gd name="connsiteX92" fmla="*/ 170402 w 315086"/>
                    <a:gd name="connsiteY92" fmla="*/ 17812 h 60293"/>
                    <a:gd name="connsiteX93" fmla="*/ 171260 w 315086"/>
                    <a:gd name="connsiteY93" fmla="*/ 17050 h 60293"/>
                    <a:gd name="connsiteX94" fmla="*/ 171640 w 315086"/>
                    <a:gd name="connsiteY94" fmla="*/ 15526 h 60293"/>
                    <a:gd name="connsiteX95" fmla="*/ 171069 w 315086"/>
                    <a:gd name="connsiteY95" fmla="*/ 14764 h 60293"/>
                    <a:gd name="connsiteX96" fmla="*/ 163925 w 315086"/>
                    <a:gd name="connsiteY96" fmla="*/ 14764 h 60293"/>
                    <a:gd name="connsiteX97" fmla="*/ 165449 w 315086"/>
                    <a:gd name="connsiteY97" fmla="*/ 6287 h 60293"/>
                    <a:gd name="connsiteX98" fmla="*/ 164687 w 315086"/>
                    <a:gd name="connsiteY98" fmla="*/ 5524 h 60293"/>
                    <a:gd name="connsiteX99" fmla="*/ 162687 w 315086"/>
                    <a:gd name="connsiteY99" fmla="*/ 6191 h 60293"/>
                    <a:gd name="connsiteX100" fmla="*/ 161735 w 315086"/>
                    <a:gd name="connsiteY100" fmla="*/ 7144 h 60293"/>
                    <a:gd name="connsiteX101" fmla="*/ 160306 w 315086"/>
                    <a:gd name="connsiteY101" fmla="*/ 14764 h 60293"/>
                    <a:gd name="connsiteX102" fmla="*/ 156496 w 315086"/>
                    <a:gd name="connsiteY102" fmla="*/ 14764 h 60293"/>
                    <a:gd name="connsiteX103" fmla="*/ 155543 w 315086"/>
                    <a:gd name="connsiteY103" fmla="*/ 15621 h 60293"/>
                    <a:gd name="connsiteX104" fmla="*/ 155257 w 315086"/>
                    <a:gd name="connsiteY104" fmla="*/ 17145 h 60293"/>
                    <a:gd name="connsiteX105" fmla="*/ 155924 w 315086"/>
                    <a:gd name="connsiteY105" fmla="*/ 17907 h 60293"/>
                    <a:gd name="connsiteX106" fmla="*/ 159734 w 315086"/>
                    <a:gd name="connsiteY106" fmla="*/ 17907 h 60293"/>
                    <a:gd name="connsiteX107" fmla="*/ 155257 w 315086"/>
                    <a:gd name="connsiteY107" fmla="*/ 42101 h 60293"/>
                    <a:gd name="connsiteX108" fmla="*/ 160211 w 315086"/>
                    <a:gd name="connsiteY108" fmla="*/ 48863 h 60293"/>
                    <a:gd name="connsiteX109" fmla="*/ 167069 w 315086"/>
                    <a:gd name="connsiteY109" fmla="*/ 47815 h 60293"/>
                    <a:gd name="connsiteX110" fmla="*/ 167640 w 315086"/>
                    <a:gd name="connsiteY110" fmla="*/ 46863 h 60293"/>
                    <a:gd name="connsiteX111" fmla="*/ 167640 w 315086"/>
                    <a:gd name="connsiteY111" fmla="*/ 45720 h 60293"/>
                    <a:gd name="connsiteX112" fmla="*/ 148780 w 315086"/>
                    <a:gd name="connsiteY112" fmla="*/ 15716 h 60293"/>
                    <a:gd name="connsiteX113" fmla="*/ 148304 w 315086"/>
                    <a:gd name="connsiteY113" fmla="*/ 14859 h 60293"/>
                    <a:gd name="connsiteX114" fmla="*/ 146113 w 315086"/>
                    <a:gd name="connsiteY114" fmla="*/ 14859 h 60293"/>
                    <a:gd name="connsiteX115" fmla="*/ 145161 w 315086"/>
                    <a:gd name="connsiteY115" fmla="*/ 15716 h 60293"/>
                    <a:gd name="connsiteX116" fmla="*/ 139351 w 315086"/>
                    <a:gd name="connsiteY116" fmla="*/ 47530 h 60293"/>
                    <a:gd name="connsiteX117" fmla="*/ 140018 w 315086"/>
                    <a:gd name="connsiteY117" fmla="*/ 48387 h 60293"/>
                    <a:gd name="connsiteX118" fmla="*/ 142113 w 315086"/>
                    <a:gd name="connsiteY118" fmla="*/ 48387 h 60293"/>
                    <a:gd name="connsiteX119" fmla="*/ 142970 w 315086"/>
                    <a:gd name="connsiteY119" fmla="*/ 47530 h 60293"/>
                    <a:gd name="connsiteX120" fmla="*/ 148780 w 315086"/>
                    <a:gd name="connsiteY120" fmla="*/ 15716 h 60293"/>
                    <a:gd name="connsiteX121" fmla="*/ 151067 w 315086"/>
                    <a:gd name="connsiteY121" fmla="*/ 5048 h 60293"/>
                    <a:gd name="connsiteX122" fmla="*/ 149162 w 315086"/>
                    <a:gd name="connsiteY122" fmla="*/ 3524 h 60293"/>
                    <a:gd name="connsiteX123" fmla="*/ 146399 w 315086"/>
                    <a:gd name="connsiteY123" fmla="*/ 6858 h 60293"/>
                    <a:gd name="connsiteX124" fmla="*/ 148209 w 315086"/>
                    <a:gd name="connsiteY124" fmla="*/ 8382 h 60293"/>
                    <a:gd name="connsiteX125" fmla="*/ 151067 w 315086"/>
                    <a:gd name="connsiteY125" fmla="*/ 5048 h 60293"/>
                    <a:gd name="connsiteX126" fmla="*/ 132779 w 315086"/>
                    <a:gd name="connsiteY126" fmla="*/ 45625 h 60293"/>
                    <a:gd name="connsiteX127" fmla="*/ 132112 w 315086"/>
                    <a:gd name="connsiteY127" fmla="*/ 45148 h 60293"/>
                    <a:gd name="connsiteX128" fmla="*/ 129159 w 315086"/>
                    <a:gd name="connsiteY128" fmla="*/ 42863 h 60293"/>
                    <a:gd name="connsiteX129" fmla="*/ 136779 w 315086"/>
                    <a:gd name="connsiteY129" fmla="*/ 857 h 60293"/>
                    <a:gd name="connsiteX130" fmla="*/ 136207 w 315086"/>
                    <a:gd name="connsiteY130" fmla="*/ 0 h 60293"/>
                    <a:gd name="connsiteX131" fmla="*/ 134112 w 315086"/>
                    <a:gd name="connsiteY131" fmla="*/ 0 h 60293"/>
                    <a:gd name="connsiteX132" fmla="*/ 133160 w 315086"/>
                    <a:gd name="connsiteY132" fmla="*/ 857 h 60293"/>
                    <a:gd name="connsiteX133" fmla="*/ 125254 w 315086"/>
                    <a:gd name="connsiteY133" fmla="*/ 43910 h 60293"/>
                    <a:gd name="connsiteX134" fmla="*/ 129064 w 315086"/>
                    <a:gd name="connsiteY134" fmla="*/ 48673 h 60293"/>
                    <a:gd name="connsiteX135" fmla="*/ 131921 w 315086"/>
                    <a:gd name="connsiteY135" fmla="*/ 48196 h 60293"/>
                    <a:gd name="connsiteX136" fmla="*/ 132683 w 315086"/>
                    <a:gd name="connsiteY136" fmla="*/ 47339 h 60293"/>
                    <a:gd name="connsiteX137" fmla="*/ 132779 w 315086"/>
                    <a:gd name="connsiteY137" fmla="*/ 45625 h 60293"/>
                    <a:gd name="connsiteX138" fmla="*/ 120777 w 315086"/>
                    <a:gd name="connsiteY138" fmla="*/ 15716 h 60293"/>
                    <a:gd name="connsiteX139" fmla="*/ 120301 w 315086"/>
                    <a:gd name="connsiteY139" fmla="*/ 14859 h 60293"/>
                    <a:gd name="connsiteX140" fmla="*/ 118110 w 315086"/>
                    <a:gd name="connsiteY140" fmla="*/ 14859 h 60293"/>
                    <a:gd name="connsiteX141" fmla="*/ 117157 w 315086"/>
                    <a:gd name="connsiteY141" fmla="*/ 15716 h 60293"/>
                    <a:gd name="connsiteX142" fmla="*/ 111252 w 315086"/>
                    <a:gd name="connsiteY142" fmla="*/ 47530 h 60293"/>
                    <a:gd name="connsiteX143" fmla="*/ 111919 w 315086"/>
                    <a:gd name="connsiteY143" fmla="*/ 48387 h 60293"/>
                    <a:gd name="connsiteX144" fmla="*/ 114014 w 315086"/>
                    <a:gd name="connsiteY144" fmla="*/ 48387 h 60293"/>
                    <a:gd name="connsiteX145" fmla="*/ 114871 w 315086"/>
                    <a:gd name="connsiteY145" fmla="*/ 47530 h 60293"/>
                    <a:gd name="connsiteX146" fmla="*/ 120777 w 315086"/>
                    <a:gd name="connsiteY146" fmla="*/ 15716 h 60293"/>
                    <a:gd name="connsiteX147" fmla="*/ 123158 w 315086"/>
                    <a:gd name="connsiteY147" fmla="*/ 5048 h 60293"/>
                    <a:gd name="connsiteX148" fmla="*/ 121253 w 315086"/>
                    <a:gd name="connsiteY148" fmla="*/ 3524 h 60293"/>
                    <a:gd name="connsiteX149" fmla="*/ 118491 w 315086"/>
                    <a:gd name="connsiteY149" fmla="*/ 6858 h 60293"/>
                    <a:gd name="connsiteX150" fmla="*/ 120301 w 315086"/>
                    <a:gd name="connsiteY150" fmla="*/ 8382 h 60293"/>
                    <a:gd name="connsiteX151" fmla="*/ 123158 w 315086"/>
                    <a:gd name="connsiteY151" fmla="*/ 5048 h 60293"/>
                    <a:gd name="connsiteX152" fmla="*/ 103156 w 315086"/>
                    <a:gd name="connsiteY152" fmla="*/ 25241 h 60293"/>
                    <a:gd name="connsiteX153" fmla="*/ 102013 w 315086"/>
                    <a:gd name="connsiteY153" fmla="*/ 34766 h 60293"/>
                    <a:gd name="connsiteX154" fmla="*/ 90964 w 315086"/>
                    <a:gd name="connsiteY154" fmla="*/ 45244 h 60293"/>
                    <a:gd name="connsiteX155" fmla="*/ 81724 w 315086"/>
                    <a:gd name="connsiteY155" fmla="*/ 44387 h 60293"/>
                    <a:gd name="connsiteX156" fmla="*/ 86392 w 315086"/>
                    <a:gd name="connsiteY156" fmla="*/ 19336 h 60293"/>
                    <a:gd name="connsiteX157" fmla="*/ 97060 w 315086"/>
                    <a:gd name="connsiteY157" fmla="*/ 17621 h 60293"/>
                    <a:gd name="connsiteX158" fmla="*/ 103156 w 315086"/>
                    <a:gd name="connsiteY158" fmla="*/ 25241 h 60293"/>
                    <a:gd name="connsiteX159" fmla="*/ 90678 w 315086"/>
                    <a:gd name="connsiteY159" fmla="*/ 48863 h 60293"/>
                    <a:gd name="connsiteX160" fmla="*/ 106489 w 315086"/>
                    <a:gd name="connsiteY160" fmla="*/ 31718 h 60293"/>
                    <a:gd name="connsiteX161" fmla="*/ 107156 w 315086"/>
                    <a:gd name="connsiteY161" fmla="*/ 24479 h 60293"/>
                    <a:gd name="connsiteX162" fmla="*/ 97346 w 315086"/>
                    <a:gd name="connsiteY162" fmla="*/ 14097 h 60293"/>
                    <a:gd name="connsiteX163" fmla="*/ 87059 w 315086"/>
                    <a:gd name="connsiteY163" fmla="*/ 16193 h 60293"/>
                    <a:gd name="connsiteX164" fmla="*/ 86963 w 315086"/>
                    <a:gd name="connsiteY164" fmla="*/ 16097 h 60293"/>
                    <a:gd name="connsiteX165" fmla="*/ 89726 w 315086"/>
                    <a:gd name="connsiteY165" fmla="*/ 857 h 60293"/>
                    <a:gd name="connsiteX166" fmla="*/ 89821 w 315086"/>
                    <a:gd name="connsiteY166" fmla="*/ 476 h 60293"/>
                    <a:gd name="connsiteX167" fmla="*/ 89154 w 315086"/>
                    <a:gd name="connsiteY167" fmla="*/ 95 h 60293"/>
                    <a:gd name="connsiteX168" fmla="*/ 87059 w 315086"/>
                    <a:gd name="connsiteY168" fmla="*/ 95 h 60293"/>
                    <a:gd name="connsiteX169" fmla="*/ 86106 w 315086"/>
                    <a:gd name="connsiteY169" fmla="*/ 953 h 60293"/>
                    <a:gd name="connsiteX170" fmla="*/ 78010 w 315086"/>
                    <a:gd name="connsiteY170" fmla="*/ 45244 h 60293"/>
                    <a:gd name="connsiteX171" fmla="*/ 77914 w 315086"/>
                    <a:gd name="connsiteY171" fmla="*/ 46101 h 60293"/>
                    <a:gd name="connsiteX172" fmla="*/ 78867 w 315086"/>
                    <a:gd name="connsiteY172" fmla="*/ 47530 h 60293"/>
                    <a:gd name="connsiteX173" fmla="*/ 90678 w 315086"/>
                    <a:gd name="connsiteY173" fmla="*/ 48863 h 60293"/>
                    <a:gd name="connsiteX174" fmla="*/ 71056 w 315086"/>
                    <a:gd name="connsiteY174" fmla="*/ 25051 h 60293"/>
                    <a:gd name="connsiteX175" fmla="*/ 70295 w 315086"/>
                    <a:gd name="connsiteY175" fmla="*/ 31432 h 60293"/>
                    <a:gd name="connsiteX176" fmla="*/ 58293 w 315086"/>
                    <a:gd name="connsiteY176" fmla="*/ 45339 h 60293"/>
                    <a:gd name="connsiteX177" fmla="*/ 51054 w 315086"/>
                    <a:gd name="connsiteY177" fmla="*/ 37910 h 60293"/>
                    <a:gd name="connsiteX178" fmla="*/ 51816 w 315086"/>
                    <a:gd name="connsiteY178" fmla="*/ 31432 h 60293"/>
                    <a:gd name="connsiteX179" fmla="*/ 63341 w 315086"/>
                    <a:gd name="connsiteY179" fmla="*/ 17621 h 60293"/>
                    <a:gd name="connsiteX180" fmla="*/ 71056 w 315086"/>
                    <a:gd name="connsiteY180" fmla="*/ 25051 h 60293"/>
                    <a:gd name="connsiteX181" fmla="*/ 74771 w 315086"/>
                    <a:gd name="connsiteY181" fmla="*/ 24860 h 60293"/>
                    <a:gd name="connsiteX182" fmla="*/ 63722 w 315086"/>
                    <a:gd name="connsiteY182" fmla="*/ 14192 h 60293"/>
                    <a:gd name="connsiteX183" fmla="*/ 48196 w 315086"/>
                    <a:gd name="connsiteY183" fmla="*/ 31052 h 60293"/>
                    <a:gd name="connsiteX184" fmla="*/ 47435 w 315086"/>
                    <a:gd name="connsiteY184" fmla="*/ 38195 h 60293"/>
                    <a:gd name="connsiteX185" fmla="*/ 58103 w 315086"/>
                    <a:gd name="connsiteY185" fmla="*/ 48863 h 60293"/>
                    <a:gd name="connsiteX186" fmla="*/ 74200 w 315086"/>
                    <a:gd name="connsiteY186" fmla="*/ 31052 h 60293"/>
                    <a:gd name="connsiteX187" fmla="*/ 74771 w 315086"/>
                    <a:gd name="connsiteY187" fmla="*/ 24860 h 60293"/>
                    <a:gd name="connsiteX188" fmla="*/ 37624 w 315086"/>
                    <a:gd name="connsiteY188" fmla="*/ 47435 h 60293"/>
                    <a:gd name="connsiteX189" fmla="*/ 45720 w 315086"/>
                    <a:gd name="connsiteY189" fmla="*/ 3524 h 60293"/>
                    <a:gd name="connsiteX190" fmla="*/ 45815 w 315086"/>
                    <a:gd name="connsiteY190" fmla="*/ 3238 h 60293"/>
                    <a:gd name="connsiteX191" fmla="*/ 45148 w 315086"/>
                    <a:gd name="connsiteY191" fmla="*/ 2667 h 60293"/>
                    <a:gd name="connsiteX192" fmla="*/ 42958 w 315086"/>
                    <a:gd name="connsiteY192" fmla="*/ 2667 h 60293"/>
                    <a:gd name="connsiteX193" fmla="*/ 41624 w 315086"/>
                    <a:gd name="connsiteY193" fmla="*/ 3524 h 60293"/>
                    <a:gd name="connsiteX194" fmla="*/ 26479 w 315086"/>
                    <a:gd name="connsiteY194" fmla="*/ 27241 h 60293"/>
                    <a:gd name="connsiteX195" fmla="*/ 20955 w 315086"/>
                    <a:gd name="connsiteY195" fmla="*/ 36004 h 60293"/>
                    <a:gd name="connsiteX196" fmla="*/ 20860 w 315086"/>
                    <a:gd name="connsiteY196" fmla="*/ 36004 h 60293"/>
                    <a:gd name="connsiteX197" fmla="*/ 18955 w 315086"/>
                    <a:gd name="connsiteY197" fmla="*/ 28670 h 60293"/>
                    <a:gd name="connsiteX198" fmla="*/ 12097 w 315086"/>
                    <a:gd name="connsiteY198" fmla="*/ 3429 h 60293"/>
                    <a:gd name="connsiteX199" fmla="*/ 11144 w 315086"/>
                    <a:gd name="connsiteY199" fmla="*/ 2667 h 60293"/>
                    <a:gd name="connsiteX200" fmla="*/ 8954 w 315086"/>
                    <a:gd name="connsiteY200" fmla="*/ 2667 h 60293"/>
                    <a:gd name="connsiteX201" fmla="*/ 8096 w 315086"/>
                    <a:gd name="connsiteY201" fmla="*/ 3429 h 60293"/>
                    <a:gd name="connsiteX202" fmla="*/ 0 w 315086"/>
                    <a:gd name="connsiteY202" fmla="*/ 47339 h 60293"/>
                    <a:gd name="connsiteX203" fmla="*/ 0 w 315086"/>
                    <a:gd name="connsiteY203" fmla="*/ 47435 h 60293"/>
                    <a:gd name="connsiteX204" fmla="*/ 667 w 315086"/>
                    <a:gd name="connsiteY204" fmla="*/ 48101 h 60293"/>
                    <a:gd name="connsiteX205" fmla="*/ 2857 w 315086"/>
                    <a:gd name="connsiteY205" fmla="*/ 48101 h 60293"/>
                    <a:gd name="connsiteX206" fmla="*/ 3715 w 315086"/>
                    <a:gd name="connsiteY206" fmla="*/ 47244 h 60293"/>
                    <a:gd name="connsiteX207" fmla="*/ 10382 w 315086"/>
                    <a:gd name="connsiteY207" fmla="*/ 11049 h 60293"/>
                    <a:gd name="connsiteX208" fmla="*/ 10478 w 315086"/>
                    <a:gd name="connsiteY208" fmla="*/ 11049 h 60293"/>
                    <a:gd name="connsiteX209" fmla="*/ 12859 w 315086"/>
                    <a:gd name="connsiteY209" fmla="*/ 19621 h 60293"/>
                    <a:gd name="connsiteX210" fmla="*/ 18383 w 315086"/>
                    <a:gd name="connsiteY210" fmla="*/ 40005 h 60293"/>
                    <a:gd name="connsiteX211" fmla="*/ 19336 w 315086"/>
                    <a:gd name="connsiteY211" fmla="*/ 40672 h 60293"/>
                    <a:gd name="connsiteX212" fmla="*/ 20860 w 315086"/>
                    <a:gd name="connsiteY212" fmla="*/ 40672 h 60293"/>
                    <a:gd name="connsiteX213" fmla="*/ 22003 w 315086"/>
                    <a:gd name="connsiteY213" fmla="*/ 40005 h 60293"/>
                    <a:gd name="connsiteX214" fmla="*/ 40577 w 315086"/>
                    <a:gd name="connsiteY214" fmla="*/ 11049 h 60293"/>
                    <a:gd name="connsiteX215" fmla="*/ 40672 w 315086"/>
                    <a:gd name="connsiteY215" fmla="*/ 11049 h 60293"/>
                    <a:gd name="connsiteX216" fmla="*/ 34004 w 315086"/>
                    <a:gd name="connsiteY216" fmla="*/ 47244 h 60293"/>
                    <a:gd name="connsiteX217" fmla="*/ 34004 w 315086"/>
                    <a:gd name="connsiteY217" fmla="*/ 47530 h 60293"/>
                    <a:gd name="connsiteX218" fmla="*/ 34671 w 315086"/>
                    <a:gd name="connsiteY218" fmla="*/ 48101 h 60293"/>
                    <a:gd name="connsiteX219" fmla="*/ 36862 w 315086"/>
                    <a:gd name="connsiteY219" fmla="*/ 48101 h 60293"/>
                    <a:gd name="connsiteX220" fmla="*/ 37624 w 315086"/>
                    <a:gd name="connsiteY220" fmla="*/ 47435 h 6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315086" h="60293">
                      <a:moveTo>
                        <a:pt x="303943" y="41148"/>
                      </a:moveTo>
                      <a:cubicBezTo>
                        <a:pt x="301562" y="42481"/>
                        <a:pt x="295085" y="45434"/>
                        <a:pt x="291560" y="45434"/>
                      </a:cubicBezTo>
                      <a:cubicBezTo>
                        <a:pt x="287941" y="45434"/>
                        <a:pt x="286512" y="43053"/>
                        <a:pt x="286512" y="39148"/>
                      </a:cubicBezTo>
                      <a:cubicBezTo>
                        <a:pt x="286512" y="36004"/>
                        <a:pt x="287274" y="31528"/>
                        <a:pt x="288131" y="28099"/>
                      </a:cubicBezTo>
                      <a:cubicBezTo>
                        <a:pt x="288512" y="26479"/>
                        <a:pt x="288988" y="25241"/>
                        <a:pt x="289465" y="24098"/>
                      </a:cubicBezTo>
                      <a:cubicBezTo>
                        <a:pt x="291370" y="19526"/>
                        <a:pt x="294037" y="17621"/>
                        <a:pt x="298132" y="17621"/>
                      </a:cubicBezTo>
                      <a:cubicBezTo>
                        <a:pt x="301180" y="17621"/>
                        <a:pt x="304324" y="18193"/>
                        <a:pt x="308038" y="19431"/>
                      </a:cubicBezTo>
                      <a:lnTo>
                        <a:pt x="303943" y="41148"/>
                      </a:lnTo>
                      <a:close/>
                      <a:moveTo>
                        <a:pt x="306419" y="47530"/>
                      </a:moveTo>
                      <a:lnTo>
                        <a:pt x="314992" y="857"/>
                      </a:lnTo>
                      <a:cubicBezTo>
                        <a:pt x="314992" y="762"/>
                        <a:pt x="315087" y="571"/>
                        <a:pt x="315087" y="476"/>
                      </a:cubicBezTo>
                      <a:cubicBezTo>
                        <a:pt x="315087" y="95"/>
                        <a:pt x="314611" y="95"/>
                        <a:pt x="314135" y="95"/>
                      </a:cubicBezTo>
                      <a:lnTo>
                        <a:pt x="312325" y="95"/>
                      </a:lnTo>
                      <a:cubicBezTo>
                        <a:pt x="311753" y="95"/>
                        <a:pt x="311563" y="286"/>
                        <a:pt x="311468" y="953"/>
                      </a:cubicBezTo>
                      <a:cubicBezTo>
                        <a:pt x="310515" y="6096"/>
                        <a:pt x="309563" y="11239"/>
                        <a:pt x="308705" y="16383"/>
                      </a:cubicBezTo>
                      <a:cubicBezTo>
                        <a:pt x="308610" y="16383"/>
                        <a:pt x="308610" y="16478"/>
                        <a:pt x="308610" y="16478"/>
                      </a:cubicBezTo>
                      <a:cubicBezTo>
                        <a:pt x="305086" y="14859"/>
                        <a:pt x="301562" y="14288"/>
                        <a:pt x="299085" y="14288"/>
                      </a:cubicBezTo>
                      <a:cubicBezTo>
                        <a:pt x="292132" y="14288"/>
                        <a:pt x="288322" y="17336"/>
                        <a:pt x="285940" y="23241"/>
                      </a:cubicBezTo>
                      <a:cubicBezTo>
                        <a:pt x="285274" y="24860"/>
                        <a:pt x="284797" y="26861"/>
                        <a:pt x="284226" y="28956"/>
                      </a:cubicBezTo>
                      <a:cubicBezTo>
                        <a:pt x="283369" y="32576"/>
                        <a:pt x="282702" y="36766"/>
                        <a:pt x="282702" y="40005"/>
                      </a:cubicBezTo>
                      <a:cubicBezTo>
                        <a:pt x="282797" y="46006"/>
                        <a:pt x="284893" y="48958"/>
                        <a:pt x="290513" y="48958"/>
                      </a:cubicBezTo>
                      <a:cubicBezTo>
                        <a:pt x="294704" y="48958"/>
                        <a:pt x="299561" y="46577"/>
                        <a:pt x="302323" y="45148"/>
                      </a:cubicBezTo>
                      <a:lnTo>
                        <a:pt x="303467" y="44482"/>
                      </a:lnTo>
                      <a:lnTo>
                        <a:pt x="302895" y="47625"/>
                      </a:lnTo>
                      <a:lnTo>
                        <a:pt x="302895" y="47815"/>
                      </a:lnTo>
                      <a:cubicBezTo>
                        <a:pt x="302895" y="48196"/>
                        <a:pt x="303086" y="48387"/>
                        <a:pt x="303467" y="48387"/>
                      </a:cubicBezTo>
                      <a:lnTo>
                        <a:pt x="305657" y="48387"/>
                      </a:lnTo>
                      <a:cubicBezTo>
                        <a:pt x="306038" y="48292"/>
                        <a:pt x="306229" y="48196"/>
                        <a:pt x="306419" y="47530"/>
                      </a:cubicBezTo>
                      <a:close/>
                      <a:moveTo>
                        <a:pt x="271558" y="14192"/>
                      </a:moveTo>
                      <a:cubicBezTo>
                        <a:pt x="266700" y="14192"/>
                        <a:pt x="261652" y="16859"/>
                        <a:pt x="258413" y="18764"/>
                      </a:cubicBezTo>
                      <a:lnTo>
                        <a:pt x="258985" y="15716"/>
                      </a:lnTo>
                      <a:cubicBezTo>
                        <a:pt x="259080" y="15145"/>
                        <a:pt x="259080" y="14859"/>
                        <a:pt x="258318" y="14859"/>
                      </a:cubicBezTo>
                      <a:lnTo>
                        <a:pt x="256222" y="14859"/>
                      </a:lnTo>
                      <a:cubicBezTo>
                        <a:pt x="255746" y="14859"/>
                        <a:pt x="255556" y="15049"/>
                        <a:pt x="255365" y="15716"/>
                      </a:cubicBezTo>
                      <a:lnTo>
                        <a:pt x="249460" y="47625"/>
                      </a:lnTo>
                      <a:cubicBezTo>
                        <a:pt x="249364" y="48101"/>
                        <a:pt x="249364" y="48387"/>
                        <a:pt x="250031" y="48387"/>
                      </a:cubicBezTo>
                      <a:lnTo>
                        <a:pt x="252127" y="48387"/>
                      </a:lnTo>
                      <a:cubicBezTo>
                        <a:pt x="252603" y="48387"/>
                        <a:pt x="252984" y="48196"/>
                        <a:pt x="253079" y="47625"/>
                      </a:cubicBezTo>
                      <a:lnTo>
                        <a:pt x="257842" y="21907"/>
                      </a:lnTo>
                      <a:cubicBezTo>
                        <a:pt x="260223" y="20764"/>
                        <a:pt x="266795" y="17621"/>
                        <a:pt x="270320" y="17621"/>
                      </a:cubicBezTo>
                      <a:cubicBezTo>
                        <a:pt x="276320" y="17621"/>
                        <a:pt x="275558" y="22003"/>
                        <a:pt x="274701" y="26575"/>
                      </a:cubicBezTo>
                      <a:lnTo>
                        <a:pt x="270796" y="47530"/>
                      </a:lnTo>
                      <a:cubicBezTo>
                        <a:pt x="270701" y="48006"/>
                        <a:pt x="270891" y="48292"/>
                        <a:pt x="271367" y="48292"/>
                      </a:cubicBezTo>
                      <a:lnTo>
                        <a:pt x="273558" y="48292"/>
                      </a:lnTo>
                      <a:cubicBezTo>
                        <a:pt x="274034" y="48292"/>
                        <a:pt x="274415" y="48101"/>
                        <a:pt x="274511" y="47530"/>
                      </a:cubicBezTo>
                      <a:lnTo>
                        <a:pt x="278321" y="26765"/>
                      </a:lnTo>
                      <a:cubicBezTo>
                        <a:pt x="279368" y="20574"/>
                        <a:pt x="280035" y="14192"/>
                        <a:pt x="271558" y="14192"/>
                      </a:cubicBezTo>
                      <a:moveTo>
                        <a:pt x="243269" y="20098"/>
                      </a:moveTo>
                      <a:lnTo>
                        <a:pt x="239268" y="41148"/>
                      </a:lnTo>
                      <a:cubicBezTo>
                        <a:pt x="236792" y="42481"/>
                        <a:pt x="230600" y="45434"/>
                        <a:pt x="227076" y="45434"/>
                      </a:cubicBezTo>
                      <a:cubicBezTo>
                        <a:pt x="223456" y="45434"/>
                        <a:pt x="221932" y="44005"/>
                        <a:pt x="221932" y="39243"/>
                      </a:cubicBezTo>
                      <a:cubicBezTo>
                        <a:pt x="221932" y="37433"/>
                        <a:pt x="222218" y="35052"/>
                        <a:pt x="222695" y="32195"/>
                      </a:cubicBezTo>
                      <a:cubicBezTo>
                        <a:pt x="224695" y="21527"/>
                        <a:pt x="227267" y="17716"/>
                        <a:pt x="233458" y="17716"/>
                      </a:cubicBezTo>
                      <a:cubicBezTo>
                        <a:pt x="236601" y="17621"/>
                        <a:pt x="239839" y="18669"/>
                        <a:pt x="243269" y="20098"/>
                      </a:cubicBezTo>
                      <a:close/>
                      <a:moveTo>
                        <a:pt x="247650" y="15716"/>
                      </a:moveTo>
                      <a:cubicBezTo>
                        <a:pt x="247745" y="15049"/>
                        <a:pt x="247555" y="14859"/>
                        <a:pt x="247079" y="14859"/>
                      </a:cubicBezTo>
                      <a:lnTo>
                        <a:pt x="245078" y="14859"/>
                      </a:lnTo>
                      <a:cubicBezTo>
                        <a:pt x="244507" y="14859"/>
                        <a:pt x="244221" y="14954"/>
                        <a:pt x="244126" y="15526"/>
                      </a:cubicBezTo>
                      <a:lnTo>
                        <a:pt x="243840" y="16859"/>
                      </a:lnTo>
                      <a:lnTo>
                        <a:pt x="243745" y="16954"/>
                      </a:lnTo>
                      <a:cubicBezTo>
                        <a:pt x="240602" y="15145"/>
                        <a:pt x="237077" y="14288"/>
                        <a:pt x="234029" y="14288"/>
                      </a:cubicBezTo>
                      <a:cubicBezTo>
                        <a:pt x="224504" y="14288"/>
                        <a:pt x="221171" y="20383"/>
                        <a:pt x="218980" y="32099"/>
                      </a:cubicBezTo>
                      <a:cubicBezTo>
                        <a:pt x="218504" y="34766"/>
                        <a:pt x="218218" y="38005"/>
                        <a:pt x="218218" y="40100"/>
                      </a:cubicBezTo>
                      <a:cubicBezTo>
                        <a:pt x="218218" y="46101"/>
                        <a:pt x="220599" y="48958"/>
                        <a:pt x="226028" y="48958"/>
                      </a:cubicBezTo>
                      <a:cubicBezTo>
                        <a:pt x="230981" y="48958"/>
                        <a:pt x="235553" y="46387"/>
                        <a:pt x="238792" y="44387"/>
                      </a:cubicBezTo>
                      <a:lnTo>
                        <a:pt x="238220" y="47530"/>
                      </a:lnTo>
                      <a:cubicBezTo>
                        <a:pt x="238125" y="48196"/>
                        <a:pt x="238315" y="48292"/>
                        <a:pt x="238887" y="48292"/>
                      </a:cubicBezTo>
                      <a:lnTo>
                        <a:pt x="241078" y="48292"/>
                      </a:lnTo>
                      <a:cubicBezTo>
                        <a:pt x="241554" y="48292"/>
                        <a:pt x="241840" y="48196"/>
                        <a:pt x="241935" y="47530"/>
                      </a:cubicBezTo>
                      <a:lnTo>
                        <a:pt x="247650" y="15716"/>
                      </a:lnTo>
                      <a:close/>
                      <a:moveTo>
                        <a:pt x="200787" y="15526"/>
                      </a:moveTo>
                      <a:cubicBezTo>
                        <a:pt x="200978" y="15049"/>
                        <a:pt x="201073" y="14764"/>
                        <a:pt x="200596" y="14764"/>
                      </a:cubicBezTo>
                      <a:lnTo>
                        <a:pt x="198025" y="14764"/>
                      </a:lnTo>
                      <a:cubicBezTo>
                        <a:pt x="197548" y="14764"/>
                        <a:pt x="197548" y="14954"/>
                        <a:pt x="197263" y="15430"/>
                      </a:cubicBezTo>
                      <a:lnTo>
                        <a:pt x="184690" y="40481"/>
                      </a:lnTo>
                      <a:lnTo>
                        <a:pt x="182880" y="44482"/>
                      </a:lnTo>
                      <a:lnTo>
                        <a:pt x="182404" y="40672"/>
                      </a:lnTo>
                      <a:lnTo>
                        <a:pt x="178403" y="15526"/>
                      </a:lnTo>
                      <a:cubicBezTo>
                        <a:pt x="178308" y="15145"/>
                        <a:pt x="178308" y="14859"/>
                        <a:pt x="177832" y="14859"/>
                      </a:cubicBezTo>
                      <a:lnTo>
                        <a:pt x="175451" y="14859"/>
                      </a:lnTo>
                      <a:cubicBezTo>
                        <a:pt x="174879" y="14859"/>
                        <a:pt x="174784" y="15240"/>
                        <a:pt x="174879" y="15716"/>
                      </a:cubicBezTo>
                      <a:lnTo>
                        <a:pt x="180213" y="48768"/>
                      </a:lnTo>
                      <a:lnTo>
                        <a:pt x="174784" y="59436"/>
                      </a:lnTo>
                      <a:cubicBezTo>
                        <a:pt x="174498" y="59912"/>
                        <a:pt x="174593" y="60293"/>
                        <a:pt x="175070" y="60293"/>
                      </a:cubicBezTo>
                      <a:lnTo>
                        <a:pt x="176974" y="60293"/>
                      </a:lnTo>
                      <a:cubicBezTo>
                        <a:pt x="177641" y="60293"/>
                        <a:pt x="178022" y="60007"/>
                        <a:pt x="178308" y="59436"/>
                      </a:cubicBezTo>
                      <a:lnTo>
                        <a:pt x="200787" y="15526"/>
                      </a:lnTo>
                      <a:close/>
                      <a:moveTo>
                        <a:pt x="167640" y="45720"/>
                      </a:moveTo>
                      <a:cubicBezTo>
                        <a:pt x="167640" y="45148"/>
                        <a:pt x="167449" y="45053"/>
                        <a:pt x="166688" y="45053"/>
                      </a:cubicBezTo>
                      <a:cubicBezTo>
                        <a:pt x="165735" y="45244"/>
                        <a:pt x="163354" y="45339"/>
                        <a:pt x="162496" y="45339"/>
                      </a:cubicBezTo>
                      <a:cubicBezTo>
                        <a:pt x="158687" y="45339"/>
                        <a:pt x="158496" y="44196"/>
                        <a:pt x="159068" y="40862"/>
                      </a:cubicBezTo>
                      <a:lnTo>
                        <a:pt x="163259" y="17812"/>
                      </a:lnTo>
                      <a:lnTo>
                        <a:pt x="170402" y="17812"/>
                      </a:lnTo>
                      <a:cubicBezTo>
                        <a:pt x="170974" y="17812"/>
                        <a:pt x="171164" y="17621"/>
                        <a:pt x="171260" y="17050"/>
                      </a:cubicBezTo>
                      <a:lnTo>
                        <a:pt x="171640" y="15526"/>
                      </a:lnTo>
                      <a:cubicBezTo>
                        <a:pt x="171736" y="14954"/>
                        <a:pt x="171640" y="14764"/>
                        <a:pt x="171069" y="14764"/>
                      </a:cubicBezTo>
                      <a:lnTo>
                        <a:pt x="163925" y="14764"/>
                      </a:lnTo>
                      <a:lnTo>
                        <a:pt x="165449" y="6287"/>
                      </a:lnTo>
                      <a:cubicBezTo>
                        <a:pt x="165545" y="5524"/>
                        <a:pt x="165545" y="5239"/>
                        <a:pt x="164687" y="5524"/>
                      </a:cubicBezTo>
                      <a:lnTo>
                        <a:pt x="162687" y="6191"/>
                      </a:lnTo>
                      <a:cubicBezTo>
                        <a:pt x="162211" y="6287"/>
                        <a:pt x="161830" y="6572"/>
                        <a:pt x="161735" y="7144"/>
                      </a:cubicBezTo>
                      <a:lnTo>
                        <a:pt x="160306" y="14764"/>
                      </a:lnTo>
                      <a:lnTo>
                        <a:pt x="156496" y="14764"/>
                      </a:lnTo>
                      <a:cubicBezTo>
                        <a:pt x="155829" y="14764"/>
                        <a:pt x="155543" y="14954"/>
                        <a:pt x="155543" y="15621"/>
                      </a:cubicBezTo>
                      <a:lnTo>
                        <a:pt x="155257" y="17145"/>
                      </a:lnTo>
                      <a:cubicBezTo>
                        <a:pt x="155162" y="17716"/>
                        <a:pt x="155353" y="17907"/>
                        <a:pt x="155924" y="17907"/>
                      </a:cubicBezTo>
                      <a:lnTo>
                        <a:pt x="159734" y="17907"/>
                      </a:lnTo>
                      <a:lnTo>
                        <a:pt x="155257" y="42101"/>
                      </a:lnTo>
                      <a:cubicBezTo>
                        <a:pt x="154496" y="46482"/>
                        <a:pt x="155353" y="48863"/>
                        <a:pt x="160211" y="48863"/>
                      </a:cubicBezTo>
                      <a:cubicBezTo>
                        <a:pt x="162496" y="48863"/>
                        <a:pt x="165735" y="48387"/>
                        <a:pt x="167069" y="47815"/>
                      </a:cubicBezTo>
                      <a:cubicBezTo>
                        <a:pt x="167449" y="47625"/>
                        <a:pt x="167640" y="47435"/>
                        <a:pt x="167640" y="46863"/>
                      </a:cubicBezTo>
                      <a:lnTo>
                        <a:pt x="167640" y="45720"/>
                      </a:lnTo>
                      <a:close/>
                      <a:moveTo>
                        <a:pt x="148780" y="15716"/>
                      </a:moveTo>
                      <a:cubicBezTo>
                        <a:pt x="148876" y="15049"/>
                        <a:pt x="148685" y="14859"/>
                        <a:pt x="148304" y="14859"/>
                      </a:cubicBezTo>
                      <a:lnTo>
                        <a:pt x="146113" y="14859"/>
                      </a:lnTo>
                      <a:cubicBezTo>
                        <a:pt x="145637" y="14859"/>
                        <a:pt x="145256" y="14954"/>
                        <a:pt x="145161" y="15716"/>
                      </a:cubicBezTo>
                      <a:lnTo>
                        <a:pt x="139351" y="47530"/>
                      </a:lnTo>
                      <a:cubicBezTo>
                        <a:pt x="139255" y="48196"/>
                        <a:pt x="139446" y="48387"/>
                        <a:pt x="140018" y="48387"/>
                      </a:cubicBezTo>
                      <a:lnTo>
                        <a:pt x="142113" y="48387"/>
                      </a:lnTo>
                      <a:cubicBezTo>
                        <a:pt x="142589" y="48387"/>
                        <a:pt x="142875" y="48196"/>
                        <a:pt x="142970" y="47530"/>
                      </a:cubicBezTo>
                      <a:lnTo>
                        <a:pt x="148780" y="15716"/>
                      </a:lnTo>
                      <a:close/>
                      <a:moveTo>
                        <a:pt x="151067" y="5048"/>
                      </a:moveTo>
                      <a:cubicBezTo>
                        <a:pt x="151067" y="3810"/>
                        <a:pt x="150114" y="3524"/>
                        <a:pt x="149162" y="3524"/>
                      </a:cubicBezTo>
                      <a:cubicBezTo>
                        <a:pt x="147256" y="3524"/>
                        <a:pt x="146399" y="4858"/>
                        <a:pt x="146399" y="6858"/>
                      </a:cubicBezTo>
                      <a:cubicBezTo>
                        <a:pt x="146399" y="8001"/>
                        <a:pt x="147256" y="8382"/>
                        <a:pt x="148209" y="8382"/>
                      </a:cubicBezTo>
                      <a:cubicBezTo>
                        <a:pt x="150209" y="8382"/>
                        <a:pt x="151067" y="6953"/>
                        <a:pt x="151067" y="5048"/>
                      </a:cubicBezTo>
                      <a:moveTo>
                        <a:pt x="132779" y="45625"/>
                      </a:moveTo>
                      <a:cubicBezTo>
                        <a:pt x="132779" y="45244"/>
                        <a:pt x="132683" y="45148"/>
                        <a:pt x="132112" y="45148"/>
                      </a:cubicBezTo>
                      <a:cubicBezTo>
                        <a:pt x="129540" y="45148"/>
                        <a:pt x="128778" y="44958"/>
                        <a:pt x="129159" y="42863"/>
                      </a:cubicBezTo>
                      <a:lnTo>
                        <a:pt x="136779" y="857"/>
                      </a:lnTo>
                      <a:cubicBezTo>
                        <a:pt x="136874" y="190"/>
                        <a:pt x="136684" y="0"/>
                        <a:pt x="136207" y="0"/>
                      </a:cubicBezTo>
                      <a:lnTo>
                        <a:pt x="134112" y="0"/>
                      </a:lnTo>
                      <a:cubicBezTo>
                        <a:pt x="133540" y="0"/>
                        <a:pt x="133350" y="190"/>
                        <a:pt x="133160" y="857"/>
                      </a:cubicBezTo>
                      <a:lnTo>
                        <a:pt x="125254" y="43910"/>
                      </a:lnTo>
                      <a:cubicBezTo>
                        <a:pt x="124778" y="46672"/>
                        <a:pt x="125254" y="48673"/>
                        <a:pt x="129064" y="48673"/>
                      </a:cubicBezTo>
                      <a:cubicBezTo>
                        <a:pt x="129921" y="48673"/>
                        <a:pt x="131064" y="48482"/>
                        <a:pt x="131921" y="48196"/>
                      </a:cubicBezTo>
                      <a:cubicBezTo>
                        <a:pt x="132397" y="48006"/>
                        <a:pt x="132683" y="47720"/>
                        <a:pt x="132683" y="47339"/>
                      </a:cubicBezTo>
                      <a:lnTo>
                        <a:pt x="132779" y="45625"/>
                      </a:lnTo>
                      <a:close/>
                      <a:moveTo>
                        <a:pt x="120777" y="15716"/>
                      </a:moveTo>
                      <a:cubicBezTo>
                        <a:pt x="120872" y="15049"/>
                        <a:pt x="120682" y="14859"/>
                        <a:pt x="120301" y="14859"/>
                      </a:cubicBezTo>
                      <a:lnTo>
                        <a:pt x="118110" y="14859"/>
                      </a:lnTo>
                      <a:cubicBezTo>
                        <a:pt x="117634" y="14859"/>
                        <a:pt x="117253" y="14954"/>
                        <a:pt x="117157" y="15716"/>
                      </a:cubicBezTo>
                      <a:lnTo>
                        <a:pt x="111252" y="47530"/>
                      </a:lnTo>
                      <a:cubicBezTo>
                        <a:pt x="111157" y="48196"/>
                        <a:pt x="111347" y="48387"/>
                        <a:pt x="111919" y="48387"/>
                      </a:cubicBezTo>
                      <a:lnTo>
                        <a:pt x="114014" y="48387"/>
                      </a:lnTo>
                      <a:cubicBezTo>
                        <a:pt x="114490" y="48387"/>
                        <a:pt x="114681" y="48196"/>
                        <a:pt x="114871" y="47530"/>
                      </a:cubicBezTo>
                      <a:lnTo>
                        <a:pt x="120777" y="15716"/>
                      </a:lnTo>
                      <a:close/>
                      <a:moveTo>
                        <a:pt x="123158" y="5048"/>
                      </a:moveTo>
                      <a:cubicBezTo>
                        <a:pt x="123158" y="3810"/>
                        <a:pt x="122206" y="3524"/>
                        <a:pt x="121253" y="3524"/>
                      </a:cubicBezTo>
                      <a:cubicBezTo>
                        <a:pt x="119348" y="3524"/>
                        <a:pt x="118491" y="4858"/>
                        <a:pt x="118491" y="6858"/>
                      </a:cubicBezTo>
                      <a:cubicBezTo>
                        <a:pt x="118491" y="8001"/>
                        <a:pt x="119348" y="8382"/>
                        <a:pt x="120301" y="8382"/>
                      </a:cubicBezTo>
                      <a:cubicBezTo>
                        <a:pt x="122301" y="8382"/>
                        <a:pt x="123158" y="6953"/>
                        <a:pt x="123158" y="5048"/>
                      </a:cubicBezTo>
                      <a:moveTo>
                        <a:pt x="103156" y="25241"/>
                      </a:moveTo>
                      <a:cubicBezTo>
                        <a:pt x="103156" y="28099"/>
                        <a:pt x="102775" y="31718"/>
                        <a:pt x="102013" y="34766"/>
                      </a:cubicBezTo>
                      <a:cubicBezTo>
                        <a:pt x="100203" y="42196"/>
                        <a:pt x="96964" y="45244"/>
                        <a:pt x="90964" y="45244"/>
                      </a:cubicBezTo>
                      <a:cubicBezTo>
                        <a:pt x="87630" y="45244"/>
                        <a:pt x="84296" y="44863"/>
                        <a:pt x="81724" y="44387"/>
                      </a:cubicBezTo>
                      <a:lnTo>
                        <a:pt x="86392" y="19336"/>
                      </a:lnTo>
                      <a:cubicBezTo>
                        <a:pt x="90392" y="18193"/>
                        <a:pt x="94012" y="17621"/>
                        <a:pt x="97060" y="17621"/>
                      </a:cubicBezTo>
                      <a:cubicBezTo>
                        <a:pt x="101537" y="17621"/>
                        <a:pt x="103156" y="20003"/>
                        <a:pt x="103156" y="25241"/>
                      </a:cubicBezTo>
                      <a:moveTo>
                        <a:pt x="90678" y="48863"/>
                      </a:moveTo>
                      <a:cubicBezTo>
                        <a:pt x="101346" y="48863"/>
                        <a:pt x="104870" y="41720"/>
                        <a:pt x="106489" y="31718"/>
                      </a:cubicBezTo>
                      <a:cubicBezTo>
                        <a:pt x="106871" y="29337"/>
                        <a:pt x="107156" y="26670"/>
                        <a:pt x="107156" y="24479"/>
                      </a:cubicBezTo>
                      <a:cubicBezTo>
                        <a:pt x="107156" y="17907"/>
                        <a:pt x="104870" y="14097"/>
                        <a:pt x="97346" y="14097"/>
                      </a:cubicBezTo>
                      <a:cubicBezTo>
                        <a:pt x="94964" y="14097"/>
                        <a:pt x="91535" y="14478"/>
                        <a:pt x="87059" y="16193"/>
                      </a:cubicBezTo>
                      <a:lnTo>
                        <a:pt x="86963" y="16097"/>
                      </a:lnTo>
                      <a:cubicBezTo>
                        <a:pt x="87916" y="11049"/>
                        <a:pt x="88868" y="5905"/>
                        <a:pt x="89726" y="857"/>
                      </a:cubicBezTo>
                      <a:cubicBezTo>
                        <a:pt x="89821" y="762"/>
                        <a:pt x="89821" y="571"/>
                        <a:pt x="89821" y="476"/>
                      </a:cubicBezTo>
                      <a:cubicBezTo>
                        <a:pt x="89821" y="95"/>
                        <a:pt x="89630" y="95"/>
                        <a:pt x="89154" y="95"/>
                      </a:cubicBezTo>
                      <a:lnTo>
                        <a:pt x="87059" y="95"/>
                      </a:lnTo>
                      <a:cubicBezTo>
                        <a:pt x="86582" y="95"/>
                        <a:pt x="86296" y="190"/>
                        <a:pt x="86106" y="953"/>
                      </a:cubicBezTo>
                      <a:lnTo>
                        <a:pt x="78010" y="45244"/>
                      </a:lnTo>
                      <a:cubicBezTo>
                        <a:pt x="77914" y="45529"/>
                        <a:pt x="77914" y="45815"/>
                        <a:pt x="77914" y="46101"/>
                      </a:cubicBezTo>
                      <a:cubicBezTo>
                        <a:pt x="77914" y="46672"/>
                        <a:pt x="78105" y="47244"/>
                        <a:pt x="78867" y="47530"/>
                      </a:cubicBezTo>
                      <a:cubicBezTo>
                        <a:pt x="81629" y="48387"/>
                        <a:pt x="85915" y="48863"/>
                        <a:pt x="90678" y="48863"/>
                      </a:cubicBezTo>
                      <a:moveTo>
                        <a:pt x="71056" y="25051"/>
                      </a:moveTo>
                      <a:cubicBezTo>
                        <a:pt x="71056" y="27146"/>
                        <a:pt x="70771" y="29337"/>
                        <a:pt x="70295" y="31432"/>
                      </a:cubicBezTo>
                      <a:cubicBezTo>
                        <a:pt x="68866" y="39053"/>
                        <a:pt x="66770" y="45339"/>
                        <a:pt x="58293" y="45339"/>
                      </a:cubicBezTo>
                      <a:cubicBezTo>
                        <a:pt x="53340" y="45339"/>
                        <a:pt x="51054" y="43148"/>
                        <a:pt x="51054" y="37910"/>
                      </a:cubicBezTo>
                      <a:cubicBezTo>
                        <a:pt x="51054" y="35719"/>
                        <a:pt x="51340" y="33623"/>
                        <a:pt x="51816" y="31432"/>
                      </a:cubicBezTo>
                      <a:cubicBezTo>
                        <a:pt x="53149" y="24194"/>
                        <a:pt x="55150" y="17621"/>
                        <a:pt x="63341" y="17621"/>
                      </a:cubicBezTo>
                      <a:cubicBezTo>
                        <a:pt x="68389" y="17621"/>
                        <a:pt x="71056" y="19621"/>
                        <a:pt x="71056" y="25051"/>
                      </a:cubicBezTo>
                      <a:moveTo>
                        <a:pt x="74771" y="24860"/>
                      </a:moveTo>
                      <a:cubicBezTo>
                        <a:pt x="74771" y="17240"/>
                        <a:pt x="70771" y="14192"/>
                        <a:pt x="63722" y="14192"/>
                      </a:cubicBezTo>
                      <a:cubicBezTo>
                        <a:pt x="53530" y="14192"/>
                        <a:pt x="49911" y="21717"/>
                        <a:pt x="48196" y="31052"/>
                      </a:cubicBezTo>
                      <a:cubicBezTo>
                        <a:pt x="47720" y="33338"/>
                        <a:pt x="47435" y="35814"/>
                        <a:pt x="47435" y="38195"/>
                      </a:cubicBezTo>
                      <a:cubicBezTo>
                        <a:pt x="47435" y="45720"/>
                        <a:pt x="51149" y="48863"/>
                        <a:pt x="58103" y="48863"/>
                      </a:cubicBezTo>
                      <a:cubicBezTo>
                        <a:pt x="69342" y="48863"/>
                        <a:pt x="72295" y="41243"/>
                        <a:pt x="74200" y="31052"/>
                      </a:cubicBezTo>
                      <a:cubicBezTo>
                        <a:pt x="74581" y="28956"/>
                        <a:pt x="74771" y="26956"/>
                        <a:pt x="74771" y="24860"/>
                      </a:cubicBezTo>
                      <a:moveTo>
                        <a:pt x="37624" y="47435"/>
                      </a:moveTo>
                      <a:cubicBezTo>
                        <a:pt x="40386" y="32766"/>
                        <a:pt x="42958" y="18193"/>
                        <a:pt x="45720" y="3524"/>
                      </a:cubicBezTo>
                      <a:cubicBezTo>
                        <a:pt x="45720" y="3429"/>
                        <a:pt x="45815" y="3334"/>
                        <a:pt x="45815" y="3238"/>
                      </a:cubicBezTo>
                      <a:cubicBezTo>
                        <a:pt x="45815" y="2857"/>
                        <a:pt x="45529" y="2667"/>
                        <a:pt x="45148" y="2667"/>
                      </a:cubicBezTo>
                      <a:lnTo>
                        <a:pt x="42958" y="2667"/>
                      </a:lnTo>
                      <a:cubicBezTo>
                        <a:pt x="42196" y="2667"/>
                        <a:pt x="42005" y="2857"/>
                        <a:pt x="41624" y="3524"/>
                      </a:cubicBezTo>
                      <a:lnTo>
                        <a:pt x="26479" y="27241"/>
                      </a:lnTo>
                      <a:lnTo>
                        <a:pt x="20955" y="36004"/>
                      </a:lnTo>
                      <a:lnTo>
                        <a:pt x="20860" y="36004"/>
                      </a:lnTo>
                      <a:cubicBezTo>
                        <a:pt x="20764" y="35338"/>
                        <a:pt x="19145" y="29242"/>
                        <a:pt x="18955" y="28670"/>
                      </a:cubicBezTo>
                      <a:lnTo>
                        <a:pt x="12097" y="3429"/>
                      </a:lnTo>
                      <a:cubicBezTo>
                        <a:pt x="12002" y="2857"/>
                        <a:pt x="11811" y="2667"/>
                        <a:pt x="11144" y="2667"/>
                      </a:cubicBezTo>
                      <a:lnTo>
                        <a:pt x="8954" y="2667"/>
                      </a:lnTo>
                      <a:cubicBezTo>
                        <a:pt x="8477" y="2667"/>
                        <a:pt x="8287" y="2953"/>
                        <a:pt x="8096" y="3429"/>
                      </a:cubicBezTo>
                      <a:cubicBezTo>
                        <a:pt x="5429" y="18097"/>
                        <a:pt x="2667" y="32766"/>
                        <a:pt x="0" y="47339"/>
                      </a:cubicBezTo>
                      <a:lnTo>
                        <a:pt x="0" y="47435"/>
                      </a:lnTo>
                      <a:cubicBezTo>
                        <a:pt x="0" y="47911"/>
                        <a:pt x="286" y="48101"/>
                        <a:pt x="667" y="48101"/>
                      </a:cubicBezTo>
                      <a:lnTo>
                        <a:pt x="2857" y="48101"/>
                      </a:lnTo>
                      <a:cubicBezTo>
                        <a:pt x="3334" y="48101"/>
                        <a:pt x="3620" y="47911"/>
                        <a:pt x="3715" y="47244"/>
                      </a:cubicBezTo>
                      <a:cubicBezTo>
                        <a:pt x="5905" y="35243"/>
                        <a:pt x="8096" y="23146"/>
                        <a:pt x="10382" y="11049"/>
                      </a:cubicBezTo>
                      <a:lnTo>
                        <a:pt x="10478" y="11049"/>
                      </a:lnTo>
                      <a:lnTo>
                        <a:pt x="12859" y="19621"/>
                      </a:lnTo>
                      <a:lnTo>
                        <a:pt x="18383" y="40005"/>
                      </a:lnTo>
                      <a:cubicBezTo>
                        <a:pt x="18574" y="40481"/>
                        <a:pt x="18860" y="40672"/>
                        <a:pt x="19336" y="40672"/>
                      </a:cubicBezTo>
                      <a:lnTo>
                        <a:pt x="20860" y="40672"/>
                      </a:lnTo>
                      <a:cubicBezTo>
                        <a:pt x="21336" y="40672"/>
                        <a:pt x="21622" y="40481"/>
                        <a:pt x="22003" y="40005"/>
                      </a:cubicBezTo>
                      <a:lnTo>
                        <a:pt x="40577" y="11049"/>
                      </a:lnTo>
                      <a:lnTo>
                        <a:pt x="40672" y="11049"/>
                      </a:lnTo>
                      <a:cubicBezTo>
                        <a:pt x="38481" y="23051"/>
                        <a:pt x="36290" y="35243"/>
                        <a:pt x="34004" y="47244"/>
                      </a:cubicBezTo>
                      <a:lnTo>
                        <a:pt x="34004" y="47530"/>
                      </a:lnTo>
                      <a:cubicBezTo>
                        <a:pt x="34004" y="47911"/>
                        <a:pt x="34195" y="48101"/>
                        <a:pt x="34671" y="48101"/>
                      </a:cubicBezTo>
                      <a:lnTo>
                        <a:pt x="36862" y="48101"/>
                      </a:lnTo>
                      <a:cubicBezTo>
                        <a:pt x="37243" y="48292"/>
                        <a:pt x="37433" y="48101"/>
                        <a:pt x="37624" y="47435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96329571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BC9B-D4C5-43C1-8370-54A79DBC357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38200" y="896589"/>
            <a:ext cx="707857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66CB-324D-4AD4-A2AA-3E82E7CBA4BC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F9747-B82D-4BB3-8F4C-CA7CA3186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1392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39C58-EB84-4E5F-9359-572A82EB259B}"/>
              </a:ext>
            </a:extLst>
          </p:cNvPr>
          <p:cNvSpPr txBox="1"/>
          <p:nvPr userDrawn="1"/>
        </p:nvSpPr>
        <p:spPr bwMode="gray">
          <a:xfrm>
            <a:off x="8540836" y="397615"/>
            <a:ext cx="2024400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BE" sz="1100" spc="150" baseline="0" dirty="0">
                <a:solidFill>
                  <a:schemeClr val="bg1"/>
                </a:solidFill>
                <a:latin typeface="+mj-lt"/>
              </a:rPr>
              <a:t>SMART &amp; SUSTAINABLE</a:t>
            </a:r>
          </a:p>
          <a:p>
            <a:pPr algn="ctr">
              <a:lnSpc>
                <a:spcPct val="110000"/>
              </a:lnSpc>
            </a:pPr>
            <a:r>
              <a:rPr lang="fr-BE" sz="1100" spc="150" baseline="0" dirty="0">
                <a:solidFill>
                  <a:schemeClr val="bg1"/>
                </a:solidFill>
              </a:rPr>
              <a:t>EU AVIATION</a:t>
            </a:r>
            <a:endParaRPr lang="en-GB" sz="1100" spc="150" baseline="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94F87-5B96-475F-A788-A2DDD151985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200" y="63128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8B7300-D1E9-47D4-8DAD-12ABF9DEFBC1}" type="slidenum">
              <a:rPr lang="en-GB" smtClean="0">
                <a:latin typeface="+mj-lt"/>
              </a:rPr>
              <a:pPr/>
              <a:t>‹N›</a:t>
            </a:fld>
            <a:endParaRPr lang="en-GB" dirty="0"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AFBF0A-6EAB-4EF9-88B2-2D8BE8D39B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8182081" y="6096320"/>
            <a:ext cx="36990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2240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65E7-A1E2-4A99-AB2C-EE7446383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524000" y="405824"/>
            <a:ext cx="9144000" cy="1897487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2030   2050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6A3D2-35CA-4FDB-8F00-27466D7A3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24000" y="2205591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4000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BE" dirty="0">
                <a:latin typeface="+mj-lt"/>
              </a:rPr>
              <a:t>SMART &amp; SUSTAINABLE</a:t>
            </a:r>
            <a:br>
              <a:rPr lang="fr-BE" dirty="0">
                <a:latin typeface="+mj-lt"/>
              </a:rPr>
            </a:br>
            <a:r>
              <a:rPr lang="fr-BE" dirty="0"/>
              <a:t>EU AVIATION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401552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1801" y="-519893"/>
            <a:ext cx="3662161" cy="341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1558" cy="6720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83943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rgbClr val="90C8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02087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1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1004FC-914B-4F3A-87A1-3481D868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CFF4C-3D0C-4299-836E-D6CE0B5E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2B0BBA-C5E8-4818-AA4A-BA5DE9F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6BA1-DE6C-4785-8901-56F0AE439CF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7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304784"/>
      </p:ext>
    </p:extLst>
  </p:cSld>
  <p:clrMapOvr>
    <a:masterClrMapping/>
  </p:clrMapOvr>
  <p:transition spd="slow" advClick="0">
    <p:pull dir="l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185B5C-1E1E-4B44-AE34-0AD19F65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D6827A-5610-4117-B11D-4FC4EB1A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57F172-99C4-49A5-B7DB-D15EF07C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607B-895C-4ED3-8EED-20878A0079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64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431B02-E69E-42C6-9D1D-B59B85FE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4A0394-B1A3-458D-924E-6597CECC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32519B-8594-4F21-B88B-DAB7BF37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F162-E580-4E5D-9AF5-869BD801C2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AFEB482-9444-4FE5-AD9F-0F788034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FCC9568-E765-4C1C-9F6B-75D41054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5645F85-42A3-40EA-8655-088E50C7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0BF8-F35E-48D9-940E-0572C819F86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14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731A2FCC-67B0-4C43-9171-1D2698EB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CC1A0317-1B7D-4565-8475-82E180DC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265B0B8-EEBE-4F26-9384-6F4B893C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ACFC-CEEF-4B3A-93E3-8AFE9C2FE88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66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2557A73D-FF8B-417B-8DBD-282215E7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C9149DC-847D-4AF0-A31B-F3DD96B4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76D1BBF-D853-47D2-ABB4-DD09EB42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B115-06D2-423F-BD1B-FC9968A9CC6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37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7A4378F-F677-4BF1-98ED-61BCD010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D0686EA4-7A9D-4066-984C-0BFBB6E3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8923412E-3407-4895-9506-189BA366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7F7B-6941-416C-A71E-7AC55A47D40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9A82E21-2B8C-49A4-9970-AECB8B68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BCC0150-8E8F-4BA2-A5AE-95CA0619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4283FEF-7C7C-416D-B110-E3ACBC14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4E08-D0A0-4F4E-B4B2-726F55FA5A3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22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7989646-980D-4CD6-917D-29A2E1B9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0EC91CF-1887-449A-BBDD-A62EBE66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4427E02-6F86-461A-B95C-1847E662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56E1-BD9F-4512-B0A2-88A2E95E749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604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3DFE93-ABFB-4712-A100-791D5052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0C65C3-8A08-4187-BC6B-D685BCB7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26CD37-EC03-48AD-99C1-0A59F7FD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3D5B-DA23-4F79-9948-9ADC881BBE1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343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3CF5FB-E97B-4E62-8B16-01F39D5D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9A22B-576C-4341-8861-05F5AF5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71B5D8-E3CF-4877-866E-DE625A1B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851A-F769-4D24-8884-65F05F2E6E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8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57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480270"/>
      </p:ext>
    </p:extLst>
  </p:cSld>
  <p:clrMapOvr>
    <a:masterClrMapping/>
  </p:clrMapOvr>
  <p:transition spd="slow" advClick="0">
    <p:pull dir="l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56736"/>
      </p:ext>
    </p:extLst>
  </p:cSld>
  <p:clrMapOvr>
    <a:masterClrMapping/>
  </p:clrMapOvr>
  <p:transition spd="slow" advClick="0">
    <p:pull dir="l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5730"/>
      </p:ext>
    </p:extLst>
  </p:cSld>
  <p:clrMapOvr>
    <a:masterClrMapping/>
  </p:clrMapOvr>
  <p:transition spd="slow" advClick="0">
    <p:pull dir="l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01005"/>
      </p:ext>
    </p:extLst>
  </p:cSld>
  <p:clrMapOvr>
    <a:masterClrMapping/>
  </p:clrMapOvr>
  <p:transition spd="slow" advClick="0">
    <p:pull dir="l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62136"/>
      </p:ext>
    </p:extLst>
  </p:cSld>
  <p:clrMapOvr>
    <a:masterClrMapping/>
  </p:clrMapOvr>
  <p:transition spd="slow" advClick="0">
    <p:pull dir="l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48551"/>
      </p:ext>
    </p:extLst>
  </p:cSld>
  <p:clrMapOvr>
    <a:masterClrMapping/>
  </p:clrMapOvr>
  <p:transition spd="slow" advClick="0">
    <p:pull dir="l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9237"/>
      </p:ext>
    </p:extLst>
  </p:cSld>
  <p:clrMapOvr>
    <a:masterClrMapping/>
  </p:clrMapOvr>
  <p:transition spd="slow" advClick="0">
    <p:pull dir="l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95785"/>
      </p:ext>
    </p:extLst>
  </p:cSld>
  <p:clrMapOvr>
    <a:masterClrMapping/>
  </p:clrMapOvr>
  <p:transition spd="slow" advClick="0">
    <p:pull dir="l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50769"/>
      </p:ext>
    </p:extLst>
  </p:cSld>
  <p:clrMapOvr>
    <a:masterClrMapping/>
  </p:clrMapOvr>
  <p:transition spd="slow" advClick="0">
    <p:pull dir="l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41257"/>
      </p:ext>
    </p:extLst>
  </p:cSld>
  <p:clrMapOvr>
    <a:masterClrMapping/>
  </p:clrMapOvr>
  <p:transition spd="slow" advClick="0">
    <p:pull dir="l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92127"/>
      </p:ext>
    </p:extLst>
  </p:cSld>
  <p:clrMapOvr>
    <a:masterClrMapping/>
  </p:clrMapOvr>
  <p:transition spd="slow" advClick="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57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913362"/>
      </p:ext>
    </p:extLst>
  </p:cSld>
  <p:clrMapOvr>
    <a:masterClrMapping/>
  </p:clrMapOvr>
  <p:transition spd="slow" advClick="0">
    <p:pull dir="l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01849"/>
      </p:ext>
    </p:extLst>
  </p:cSld>
  <p:clrMapOvr>
    <a:masterClrMapping/>
  </p:clrMapOvr>
  <p:transition spd="slow" advClick="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4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09F2-FC93-4E4D-8B5E-E70BB397BF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69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ll dir="l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2984" y="234950"/>
            <a:ext cx="11724216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5123" name="McK 1. On-page tracker" hidden="1"/>
          <p:cNvSpPr>
            <a:spLocks noChangeArrowheads="1"/>
          </p:cNvSpPr>
          <p:nvPr/>
        </p:nvSpPr>
        <p:spPr bwMode="auto">
          <a:xfrm>
            <a:off x="162984" y="2698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140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63022" y="542982"/>
            <a:ext cx="4972049" cy="22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3077" name="McK Slide Elements"/>
          <p:cNvGrpSpPr>
            <a:grpSpLocks/>
          </p:cNvGrpSpPr>
          <p:nvPr/>
        </p:nvGrpSpPr>
        <p:grpSpPr bwMode="auto">
          <a:xfrm>
            <a:off x="163022" y="6202363"/>
            <a:ext cx="11628967" cy="519112"/>
            <a:chOff x="75" y="3829"/>
            <a:chExt cx="5385" cy="321"/>
          </a:xfrm>
        </p:grpSpPr>
        <p:sp>
          <p:nvSpPr>
            <p:cNvPr id="103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00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078" name="ACET" hidden="1"/>
          <p:cNvGrpSpPr>
            <a:grpSpLocks/>
          </p:cNvGrpSpPr>
          <p:nvPr/>
        </p:nvGrpSpPr>
        <p:grpSpPr bwMode="auto">
          <a:xfrm>
            <a:off x="1976969" y="1149407"/>
            <a:ext cx="5799667" cy="519113"/>
            <a:chOff x="915" y="710"/>
            <a:chExt cx="2686" cy="320"/>
          </a:xfrm>
        </p:grpSpPr>
        <p:cxnSp>
          <p:nvCxnSpPr>
            <p:cNvPr id="3084" name="AutoShape 249" hidden="1"/>
            <p:cNvCxnSpPr>
              <a:cxnSpLocks noChangeShapeType="1"/>
              <a:stCxn id="5133" idx="4"/>
              <a:endCxn id="5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6889" y="6565957"/>
            <a:ext cx="26458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85ACD-F12F-4B49-A39B-0FD4AD82A9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/>
              <a:t>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11046239" y="2782814"/>
            <a:ext cx="2103140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Last Modified 05/04/2012 00:11:34 W. Europe Standard Time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11975179" y="3930568"/>
            <a:ext cx="245260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Printed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967" y="1990782"/>
            <a:ext cx="5852584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468245" y="6534686"/>
            <a:ext cx="40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120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14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644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28914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93377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578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5876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7538" indent="-1492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2475" indent="-1238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2429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86887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51345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15802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4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914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7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229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5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2984" y="234950"/>
            <a:ext cx="11724216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5123" name="McK 1. On-page tracker" hidden="1"/>
          <p:cNvSpPr>
            <a:spLocks noChangeArrowheads="1"/>
          </p:cNvSpPr>
          <p:nvPr/>
        </p:nvSpPr>
        <p:spPr bwMode="auto">
          <a:xfrm>
            <a:off x="162984" y="2698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140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62985" y="542926"/>
            <a:ext cx="4972049" cy="22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3077" name="McK Slide Elements"/>
          <p:cNvGrpSpPr>
            <a:grpSpLocks/>
          </p:cNvGrpSpPr>
          <p:nvPr/>
        </p:nvGrpSpPr>
        <p:grpSpPr bwMode="auto">
          <a:xfrm>
            <a:off x="162985" y="6202363"/>
            <a:ext cx="11628967" cy="519112"/>
            <a:chOff x="75" y="3829"/>
            <a:chExt cx="5385" cy="321"/>
          </a:xfrm>
        </p:grpSpPr>
        <p:sp>
          <p:nvSpPr>
            <p:cNvPr id="103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00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078" name="ACET" hidden="1"/>
          <p:cNvGrpSpPr>
            <a:grpSpLocks/>
          </p:cNvGrpSpPr>
          <p:nvPr/>
        </p:nvGrpSpPr>
        <p:grpSpPr bwMode="auto">
          <a:xfrm>
            <a:off x="1976967" y="1149351"/>
            <a:ext cx="5799667" cy="519113"/>
            <a:chOff x="915" y="710"/>
            <a:chExt cx="2686" cy="320"/>
          </a:xfrm>
        </p:grpSpPr>
        <p:cxnSp>
          <p:nvCxnSpPr>
            <p:cNvPr id="3084" name="AutoShape 249" hidden="1"/>
            <p:cNvCxnSpPr>
              <a:cxnSpLocks noChangeShapeType="1"/>
              <a:stCxn id="5133" idx="4"/>
              <a:endCxn id="5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6851" y="6565901"/>
            <a:ext cx="26458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85ACD-F12F-4B49-A39B-0FD4AD82A9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/>
              <a:t>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11046239" y="2782758"/>
            <a:ext cx="2103140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Last Modified 05/04/2012 00:11:34 W. Europe Standard Time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11975179" y="3930521"/>
            <a:ext cx="245260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Printed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967" y="1990726"/>
            <a:ext cx="5852584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468243" y="6534686"/>
            <a:ext cx="40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120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447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644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28914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93377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578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5876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7538" indent="-1492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2475" indent="-1238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2429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86887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51345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15802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4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914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7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229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5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2984" y="234950"/>
            <a:ext cx="11724216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5123" name="McK 1. On-page tracker" hidden="1"/>
          <p:cNvSpPr>
            <a:spLocks noChangeArrowheads="1"/>
          </p:cNvSpPr>
          <p:nvPr/>
        </p:nvSpPr>
        <p:spPr bwMode="auto">
          <a:xfrm>
            <a:off x="162984" y="2698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it-IT" sz="140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62998" y="542946"/>
            <a:ext cx="4972049" cy="22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3077" name="McK Slide Elements"/>
          <p:cNvGrpSpPr>
            <a:grpSpLocks/>
          </p:cNvGrpSpPr>
          <p:nvPr/>
        </p:nvGrpSpPr>
        <p:grpSpPr bwMode="auto">
          <a:xfrm>
            <a:off x="162998" y="6202363"/>
            <a:ext cx="11628967" cy="519112"/>
            <a:chOff x="75" y="3829"/>
            <a:chExt cx="5385" cy="321"/>
          </a:xfrm>
        </p:grpSpPr>
        <p:sp>
          <p:nvSpPr>
            <p:cNvPr id="103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893763" eaLnBrk="0" hangingPunct="0"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844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416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988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56013" indent="1588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00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078" name="ACET" hidden="1"/>
          <p:cNvGrpSpPr>
            <a:grpSpLocks/>
          </p:cNvGrpSpPr>
          <p:nvPr/>
        </p:nvGrpSpPr>
        <p:grpSpPr bwMode="auto">
          <a:xfrm>
            <a:off x="1976969" y="1149371"/>
            <a:ext cx="5799667" cy="519113"/>
            <a:chOff x="915" y="710"/>
            <a:chExt cx="2686" cy="320"/>
          </a:xfrm>
        </p:grpSpPr>
        <p:cxnSp>
          <p:nvCxnSpPr>
            <p:cNvPr id="3084" name="AutoShape 249" hidden="1"/>
            <p:cNvCxnSpPr>
              <a:cxnSpLocks noChangeShapeType="1"/>
              <a:stCxn id="5133" idx="4"/>
              <a:endCxn id="5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it-IT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6865" y="6565921"/>
            <a:ext cx="26458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A85ACD-F12F-4B49-A39B-0FD4AD82A9BE}" type="slidenum">
              <a:rPr lang="en-US"/>
              <a:pPr>
                <a:defRPr/>
              </a:pPr>
              <a:t>‹N›</a:t>
            </a:fld>
            <a:r>
              <a:rPr lang="en-US"/>
              <a:t>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11046239" y="2782778"/>
            <a:ext cx="2103140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Last Modified 05/04/2012 00:11:34 W. Europe Standard Time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11975179" y="3930538"/>
            <a:ext cx="245260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Printed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967" y="1990746"/>
            <a:ext cx="5852584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35" name="SlideLogoSeparator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468244" y="6534686"/>
            <a:ext cx="400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9376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1588" defTabSz="893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it-IT" sz="120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9250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ftr="0" dt="0"/>
  <p:txStyles>
    <p:titleStyle>
      <a:lvl1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0328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644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28914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93377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57831" algn="l" defTabSz="909562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58763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7538" indent="-1492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2475" indent="-123825" algn="l" defTabSz="90328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2429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86887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51345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615802" indent="-132241" algn="l" defTabSz="909562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4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914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7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1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2290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6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5" algn="l" defTabSz="928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>
            <a:extLst>
              <a:ext uri="{FF2B5EF4-FFF2-40B4-BE49-F238E27FC236}">
                <a16:creationId xmlns:a16="http://schemas.microsoft.com/office/drawing/2014/main" id="{CDA82FF0-F430-4E5F-9E50-99882B779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9" name="Segnaposto testo 2">
            <a:extLst>
              <a:ext uri="{FF2B5EF4-FFF2-40B4-BE49-F238E27FC236}">
                <a16:creationId xmlns:a16="http://schemas.microsoft.com/office/drawing/2014/main" id="{B0501900-E65E-45BA-A45C-B08D8B0E5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35B90-4667-473E-AE4D-37FD6A14B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FF58F9-2610-41EB-9098-7095B99DD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BD62EF-BE65-44CE-9EA5-8933DCF5F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AF7095-0F68-4383-BC2A-2662E81F2B53}" type="slidenum">
              <a:rPr lang="it-IT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09F2-FC93-4E4D-8B5E-E70BB397BF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spd="slow" advClick="0">
    <p:pull dir="lu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4567" y="1628844"/>
            <a:ext cx="11920451" cy="7018786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3333CC"/>
                </a:solidFill>
                <a:latin typeface="Tahoma" pitchFamily="34" charset="0"/>
                <a:cs typeface="Arial"/>
              </a:rPr>
              <a:t>Outlook su </a:t>
            </a:r>
            <a:r>
              <a:rPr lang="it-IT" sz="2800" b="1" dirty="0" err="1">
                <a:solidFill>
                  <a:srgbClr val="3333CC"/>
                </a:solidFill>
                <a:latin typeface="Tahoma" pitchFamily="34" charset="0"/>
                <a:cs typeface="Arial"/>
              </a:rPr>
              <a:t>decarbonizzazione</a:t>
            </a:r>
            <a:r>
              <a:rPr lang="it-IT" sz="2800" b="1" dirty="0">
                <a:solidFill>
                  <a:srgbClr val="3333CC"/>
                </a:solidFill>
                <a:latin typeface="Tahoma" pitchFamily="34" charset="0"/>
                <a:cs typeface="Arial"/>
              </a:rPr>
              <a:t> dei settori hard-to-abate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2400" b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2400" b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2400" b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2400" b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2000" b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r>
              <a:rPr lang="it-IT" b="1" dirty="0">
                <a:solidFill>
                  <a:srgbClr val="3333CC"/>
                </a:solidFill>
                <a:latin typeface="Tahoma" pitchFamily="34" charset="0"/>
                <a:cs typeface="Arial"/>
              </a:rPr>
              <a:t>Marcello Capra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r>
              <a:rPr lang="it-IT" sz="1200" b="1" i="1" dirty="0">
                <a:solidFill>
                  <a:srgbClr val="3333CC"/>
                </a:solidFill>
                <a:latin typeface="Tahoma" pitchFamily="34" charset="0"/>
                <a:cs typeface="Arial"/>
              </a:rPr>
              <a:t>Delegato SET Plan UE - Expert </a:t>
            </a:r>
            <a:r>
              <a:rPr lang="it-IT" sz="1200" b="1" i="1" dirty="0" err="1">
                <a:solidFill>
                  <a:srgbClr val="3333CC"/>
                </a:solidFill>
                <a:latin typeface="Tahoma" pitchFamily="34" charset="0"/>
                <a:cs typeface="Arial"/>
              </a:rPr>
              <a:t>Horizon</a:t>
            </a:r>
            <a:r>
              <a:rPr lang="it-IT" sz="1200" b="1" i="1" dirty="0">
                <a:solidFill>
                  <a:srgbClr val="3333CC"/>
                </a:solidFill>
                <a:latin typeface="Tahoma" pitchFamily="34" charset="0"/>
                <a:cs typeface="Arial"/>
              </a:rPr>
              <a:t> Europe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r>
              <a:rPr lang="it-IT" sz="1200" b="1" i="1" dirty="0">
                <a:solidFill>
                  <a:srgbClr val="3333CC"/>
                </a:solidFill>
                <a:latin typeface="Tahoma" pitchFamily="34" charset="0"/>
                <a:cs typeface="Arial"/>
              </a:rPr>
              <a:t>Ministero della Transizione Ecologica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2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2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2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2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2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2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2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r>
              <a:rPr lang="it-IT" sz="1400" b="1" i="1" dirty="0">
                <a:solidFill>
                  <a:srgbClr val="3333CC"/>
                </a:solidFill>
                <a:latin typeface="Tahoma" pitchFamily="34" charset="0"/>
                <a:cs typeface="Arial"/>
              </a:rPr>
              <a:t>WEC Italia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r>
              <a:rPr lang="it-IT" sz="1400" b="1" i="1" dirty="0">
                <a:solidFill>
                  <a:srgbClr val="3333CC"/>
                </a:solidFill>
                <a:latin typeface="Tahoma" pitchFamily="34" charset="0"/>
                <a:cs typeface="Arial"/>
              </a:rPr>
              <a:t>Roma, 6 ottobre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5000"/>
              </a:spcAft>
              <a:defRPr/>
            </a:pPr>
            <a:endParaRPr lang="it-IT" sz="1400" b="1" i="1" dirty="0">
              <a:solidFill>
                <a:srgbClr val="3333CC"/>
              </a:solidFill>
              <a:latin typeface="Tahoma" pitchFamily="34" charset="0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260793"/>
            <a:ext cx="815128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5967"/>
      </p:ext>
    </p:extLst>
  </p:cSld>
  <p:clrMapOvr>
    <a:masterClrMapping/>
  </p:clrMapOvr>
  <p:transition spd="slow" advClick="0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-14287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PTE, settori hard-to-abate: una sfida complessa 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33419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it-IT" u="sng" dirty="0"/>
              <a:t>Settori presi in esame dal PTE: </a:t>
            </a:r>
          </a:p>
          <a:p>
            <a:pPr marL="0" indent="0">
              <a:buNone/>
            </a:pPr>
            <a:r>
              <a:rPr lang="it-IT" dirty="0"/>
              <a:t>• Lavorazione di minerali non metallici (cemento, vetro, calcare,  ceramica e altri processi); </a:t>
            </a:r>
          </a:p>
          <a:p>
            <a:pPr marL="0" indent="0">
              <a:buNone/>
            </a:pPr>
            <a:r>
              <a:rPr lang="it-IT" dirty="0"/>
              <a:t>• Metallurgia (ferro e acciaio, metalli non ferrosi);</a:t>
            </a:r>
          </a:p>
          <a:p>
            <a:pPr marL="0" indent="0">
              <a:buNone/>
            </a:pPr>
            <a:r>
              <a:rPr lang="it-IT" dirty="0"/>
              <a:t>• Chimica (ammoniaca, carbonato di calcio, carbon </a:t>
            </a:r>
            <a:r>
              <a:rPr lang="it-IT" dirty="0" err="1"/>
              <a:t>black</a:t>
            </a:r>
            <a:r>
              <a:rPr lang="it-IT" dirty="0"/>
              <a:t>, titanio, acido adipico, produzione e utilizzo del carbonato di sodio); </a:t>
            </a:r>
          </a:p>
          <a:p>
            <a:pPr marL="0" indent="0">
              <a:buNone/>
            </a:pPr>
            <a:r>
              <a:rPr lang="it-IT" dirty="0"/>
              <a:t>• Carta; </a:t>
            </a:r>
          </a:p>
          <a:p>
            <a:pPr marL="0" indent="0">
              <a:buNone/>
            </a:pPr>
            <a:r>
              <a:rPr lang="it-IT" dirty="0"/>
              <a:t>• Energy </a:t>
            </a:r>
            <a:r>
              <a:rPr lang="it-IT" dirty="0" err="1"/>
              <a:t>industries</a:t>
            </a:r>
            <a:r>
              <a:rPr lang="it-IT" dirty="0"/>
              <a:t> (raffinerie, produzione di combustibili solidi e altre industrie energetiche).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cxnSp>
        <p:nvCxnSpPr>
          <p:cNvPr id="6" name="Connettore diritto 2"/>
          <p:cNvCxnSpPr/>
          <p:nvPr/>
        </p:nvCxnSpPr>
        <p:spPr>
          <a:xfrm flipV="1">
            <a:off x="479376" y="1053386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05826"/>
      </p:ext>
    </p:extLst>
  </p:cSld>
  <p:clrMapOvr>
    <a:masterClrMapping/>
  </p:clrMapOvr>
  <p:transition spd="slow" advClick="0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7171" y="34000"/>
            <a:ext cx="11274829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Azioni, misure e fonti di finanziamento per l’</a:t>
            </a:r>
            <a:r>
              <a:rPr lang="it-IT" sz="3200" b="1" dirty="0" err="1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HtA</a:t>
            </a:r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(1) 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335" y="1329113"/>
            <a:ext cx="10316094" cy="4870941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cxnSp>
        <p:nvCxnSpPr>
          <p:cNvPr id="7" name="Connettore diritto 2"/>
          <p:cNvCxnSpPr/>
          <p:nvPr/>
        </p:nvCxnSpPr>
        <p:spPr>
          <a:xfrm flipV="1">
            <a:off x="462443" y="1022264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154452"/>
      </p:ext>
    </p:extLst>
  </p:cSld>
  <p:clrMapOvr>
    <a:masterClrMapping/>
  </p:clrMapOvr>
  <p:transition spd="slow" advClick="0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676" y="-127162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Azioni, misure e fonti di finanziamento per l’</a:t>
            </a:r>
            <a:r>
              <a:rPr lang="it-IT" sz="3200" b="1" dirty="0" err="1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HtA</a:t>
            </a:r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(2)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31" y="1296785"/>
            <a:ext cx="10640291" cy="486294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cxnSp>
        <p:nvCxnSpPr>
          <p:cNvPr id="7" name="Connettore diritto 2"/>
          <p:cNvCxnSpPr/>
          <p:nvPr/>
        </p:nvCxnSpPr>
        <p:spPr>
          <a:xfrm flipV="1">
            <a:off x="470909" y="934853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41805"/>
      </p:ext>
    </p:extLst>
  </p:cSld>
  <p:clrMapOvr>
    <a:masterClrMapping/>
  </p:clrMapOvr>
  <p:transition spd="slow" advClick="0"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5456" y="365130"/>
            <a:ext cx="11569567" cy="1107536"/>
          </a:xfrm>
        </p:spPr>
        <p:txBody>
          <a:bodyPr>
            <a:normAutofit/>
          </a:bodyPr>
          <a:lstStyle/>
          <a:p>
            <a:r>
              <a:rPr lang="it-IT" sz="3200" b="1" u="sng" dirty="0">
                <a:solidFill>
                  <a:srgbClr val="FF0000"/>
                </a:solidFill>
              </a:rPr>
              <a:t>PNRR M2C2</a:t>
            </a:r>
            <a:r>
              <a:rPr lang="it-IT" sz="3200" b="1" dirty="0"/>
              <a:t>: </a:t>
            </a:r>
            <a:r>
              <a:rPr lang="it-IT" sz="3200" b="1" dirty="0">
                <a:solidFill>
                  <a:srgbClr val="FF0000"/>
                </a:solidFill>
              </a:rPr>
              <a:t>ENERGIA RINNOVABILE, IDROGENO, RETE E MOBILITA’ SOSTENIBILE (23,78 </a:t>
            </a:r>
            <a:r>
              <a:rPr lang="it-IT" sz="3200" b="1" dirty="0" err="1">
                <a:solidFill>
                  <a:srgbClr val="FF0000"/>
                </a:solidFill>
              </a:rPr>
              <a:t>Mld</a:t>
            </a:r>
            <a:r>
              <a:rPr lang="it-IT" sz="3200" b="1" dirty="0">
                <a:solidFill>
                  <a:srgbClr val="FF0000"/>
                </a:solidFill>
              </a:rPr>
              <a:t> €)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8" y="1426041"/>
            <a:ext cx="11338559" cy="50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96412"/>
      </p:ext>
    </p:extLst>
  </p:cSld>
  <p:clrMapOvr>
    <a:masterClrMapping/>
  </p:clrMapOvr>
  <p:transition spd="slow" advClick="0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01461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    </a:t>
            </a:r>
            <a:r>
              <a:rPr lang="it-IT" sz="3200" b="1" dirty="0">
                <a:solidFill>
                  <a:srgbClr val="FF0000"/>
                </a:solidFill>
              </a:rPr>
              <a:t>PNRR: IL CLUSTER IDROGENO (3,6 </a:t>
            </a:r>
            <a:r>
              <a:rPr lang="it-IT" sz="3200" b="1" dirty="0" err="1">
                <a:solidFill>
                  <a:srgbClr val="FF0000"/>
                </a:solidFill>
              </a:rPr>
              <a:t>Mld</a:t>
            </a:r>
            <a:r>
              <a:rPr lang="it-IT" sz="3200" b="1" dirty="0">
                <a:solidFill>
                  <a:srgbClr val="FF0000"/>
                </a:solidFill>
              </a:rPr>
              <a:t> €)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9" y="1004897"/>
            <a:ext cx="10906812" cy="534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170130"/>
      </p:ext>
    </p:extLst>
  </p:cSld>
  <p:clrMapOvr>
    <a:masterClrMapping/>
  </p:clrMapOvr>
  <p:transition spd="slow" advClick="0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 flipV="1">
            <a:off x="151055" y="6858013"/>
            <a:ext cx="11880850" cy="457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360000" tIns="72000" rIns="72000" bIns="7200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prstClr val="white"/>
              </a:solidFill>
              <a:latin typeface="Titillium" pitchFamily="50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15323" y="133830"/>
            <a:ext cx="11516582" cy="7639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lnSpc>
                <a:spcPct val="80000"/>
              </a:lnSpc>
              <a:spcAft>
                <a:spcPts val="400"/>
              </a:spcAft>
              <a:defRPr sz="2600" b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it-IT" sz="3200" dirty="0">
                <a:solidFill>
                  <a:srgbClr val="FF0000"/>
                </a:solidFill>
              </a:rPr>
              <a:t>Linee guida preliminari  della Strategia per l’Idrogeno</a:t>
            </a:r>
          </a:p>
        </p:txBody>
      </p:sp>
      <p:cxnSp>
        <p:nvCxnSpPr>
          <p:cNvPr id="10" name="Connettore diritto 2"/>
          <p:cNvCxnSpPr/>
          <p:nvPr/>
        </p:nvCxnSpPr>
        <p:spPr>
          <a:xfrm flipV="1">
            <a:off x="426825" y="795383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9" y="1222322"/>
            <a:ext cx="11317562" cy="54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2D9-F661-400D-83D9-E8D43423891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7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913" y="1713829"/>
            <a:ext cx="11137995" cy="4133439"/>
          </a:xfrm>
        </p:spPr>
        <p:txBody>
          <a:bodyPr wrap="square">
            <a:spAutoFit/>
          </a:bodyPr>
          <a:lstStyle/>
          <a:p>
            <a:r>
              <a:rPr lang="it-IT" sz="2400" dirty="0"/>
              <a:t>L'idrogeno può aiutare a </a:t>
            </a:r>
            <a:r>
              <a:rPr lang="it-IT" sz="2400" dirty="0" err="1"/>
              <a:t>decarbonizzare</a:t>
            </a:r>
            <a:r>
              <a:rPr lang="it-IT" sz="2400" dirty="0"/>
              <a:t> i settori </a:t>
            </a:r>
            <a:r>
              <a:rPr lang="it-IT" sz="2400" i="1" dirty="0"/>
              <a:t>hard-to-abate</a:t>
            </a:r>
            <a:r>
              <a:rPr lang="it-IT" sz="2400" dirty="0"/>
              <a:t>, caratterizzati da un'alta intensità energetica e privi di opzioni di elettrificazione scalabili.</a:t>
            </a:r>
          </a:p>
          <a:p>
            <a:r>
              <a:rPr lang="it-IT" sz="2400" dirty="0"/>
              <a:t>I settori hard-to-abate includono i prodotti chimici e della raffinazione del petrolio, l’acciaio, il cemento, il vetro e la carta. </a:t>
            </a:r>
          </a:p>
          <a:p>
            <a:r>
              <a:rPr lang="it-IT" sz="2400" dirty="0"/>
              <a:t>In particolare, l’acciaio è uno dei settori dove l’idrogeno può assumere un ruolo rilevante in prospettiva di progressiva </a:t>
            </a:r>
            <a:r>
              <a:rPr lang="it-IT" sz="2400" dirty="0" err="1"/>
              <a:t>decarbonizzazione</a:t>
            </a:r>
            <a:r>
              <a:rPr lang="it-IT" sz="2400" dirty="0"/>
              <a:t>. Essendo l’Italia uno dei più grandi produttori di acciaio, questo intervento mira alla progressiva </a:t>
            </a:r>
            <a:r>
              <a:rPr lang="it-IT" sz="2400" dirty="0" err="1"/>
              <a:t>decarbonizzazione</a:t>
            </a:r>
            <a:r>
              <a:rPr lang="it-IT" sz="2400" dirty="0"/>
              <a:t> attraverso il crescente utilizzo dell'idrogeno, tenendo conto delle specificità dell'industria siderurgica italiana. </a:t>
            </a:r>
          </a:p>
          <a:p>
            <a:r>
              <a:rPr lang="it-IT" sz="2400" dirty="0"/>
              <a:t>La transizione verso l’idrogeno sarà graduale e distribuita nel tempo con l’obiettivo di sviluppare competenze e nuove tecnologie in modo competitivo.</a:t>
            </a:r>
            <a:endParaRPr lang="it-IT" sz="2200" dirty="0">
              <a:solidFill>
                <a:schemeClr val="tx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D52D9-F661-400D-83D9-E8D434238910}" type="slidenum">
              <a:rPr lang="it-IT" b="1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>
                <a:defRPr/>
              </a:pPr>
              <a:t>16</a:t>
            </a:fld>
            <a:endParaRPr lang="it-IT" b="1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 flipV="1">
            <a:off x="151055" y="6858013"/>
            <a:ext cx="11880850" cy="457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360000" tIns="72000" rIns="72000" bIns="7200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sz="1600" b="1" dirty="0">
              <a:solidFill>
                <a:prstClr val="white"/>
              </a:solidFill>
              <a:latin typeface="Titillium" pitchFamily="50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33189" y="440681"/>
            <a:ext cx="11516582" cy="7639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lnSpc>
                <a:spcPct val="80000"/>
              </a:lnSpc>
              <a:spcAft>
                <a:spcPts val="400"/>
              </a:spcAft>
              <a:defRPr sz="2600" b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it-IT" sz="3000" dirty="0">
                <a:solidFill>
                  <a:srgbClr val="FF0000"/>
                </a:solidFill>
              </a:rPr>
              <a:t>Investimento 3.2: Utilizzo dell’idrogeno in settori </a:t>
            </a:r>
            <a:r>
              <a:rPr lang="it-IT" sz="3000" i="1" dirty="0">
                <a:solidFill>
                  <a:srgbClr val="FF0000"/>
                </a:solidFill>
              </a:rPr>
              <a:t>hard-to-abate </a:t>
            </a:r>
            <a:r>
              <a:rPr lang="it-IT" sz="3000" dirty="0">
                <a:solidFill>
                  <a:srgbClr val="FF0000"/>
                </a:solidFill>
              </a:rPr>
              <a:t>(2.000 M€)</a:t>
            </a:r>
          </a:p>
        </p:txBody>
      </p:sp>
      <p:cxnSp>
        <p:nvCxnSpPr>
          <p:cNvPr id="10" name="Connettore diritto 2"/>
          <p:cNvCxnSpPr/>
          <p:nvPr/>
        </p:nvCxnSpPr>
        <p:spPr>
          <a:xfrm flipV="1">
            <a:off x="289620" y="1133120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1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19739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Decisione Consiglio ECOFIN per Investimento 3.2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8066" y="1295400"/>
            <a:ext cx="10989733" cy="4356630"/>
          </a:xfrm>
        </p:spPr>
        <p:txBody>
          <a:bodyPr>
            <a:noAutofit/>
          </a:bodyPr>
          <a:lstStyle/>
          <a:p>
            <a:r>
              <a:rPr lang="it-IT" sz="2600" dirty="0"/>
              <a:t>“ </a:t>
            </a:r>
            <a:r>
              <a:rPr lang="it-IT" sz="2600" i="1" dirty="0"/>
              <a:t>I progetti devono essere dedicati in parte al processo di ricerca, sviluppo e innovazione per sviluppare un prototipo industriale che usi l'idrogeno e in parte alla realizzazione e al collaudo di tale prototipo</a:t>
            </a:r>
            <a:r>
              <a:rPr lang="it-IT" sz="2600" dirty="0"/>
              <a:t> “</a:t>
            </a:r>
            <a:r>
              <a:rPr lang="it-IT" sz="2600" i="1" dirty="0"/>
              <a:t>. </a:t>
            </a:r>
          </a:p>
          <a:p>
            <a:r>
              <a:rPr lang="it-IT" sz="2600" dirty="0"/>
              <a:t>“ </a:t>
            </a:r>
            <a:r>
              <a:rPr lang="it-IT" sz="2600" i="1" dirty="0"/>
              <a:t>Questa misura deve sostenere la produzione di idrogeno elettrolitico a partire da fonti di energia rinnovabile ai sensi della direttiva (UE) 2018/2001 o dall'energia elettrica di rete</a:t>
            </a:r>
            <a:r>
              <a:rPr lang="it-IT" sz="2600" dirty="0"/>
              <a:t> “.</a:t>
            </a:r>
          </a:p>
          <a:p>
            <a:r>
              <a:rPr lang="it-IT" sz="2600" dirty="0"/>
              <a:t>“</a:t>
            </a:r>
            <a:r>
              <a:rPr lang="it-IT" sz="2600" i="1" dirty="0"/>
              <a:t>Introduzione dell'idrogeno in almeno uno stabilimento industriale per </a:t>
            </a:r>
            <a:r>
              <a:rPr lang="it-IT" sz="2600" i="1" dirty="0" err="1"/>
              <a:t>decarbonizzare</a:t>
            </a:r>
            <a:r>
              <a:rPr lang="it-IT" sz="2600" i="1" dirty="0"/>
              <a:t> settori hard-to-abate </a:t>
            </a:r>
            <a:r>
              <a:rPr lang="it-IT" sz="2600" dirty="0"/>
              <a:t>“.</a:t>
            </a:r>
            <a:endParaRPr lang="it-IT" sz="2600" i="1" dirty="0"/>
          </a:p>
          <a:p>
            <a:r>
              <a:rPr lang="it-IT" sz="2600" dirty="0"/>
              <a:t>“ </a:t>
            </a:r>
            <a:r>
              <a:rPr lang="it-IT" sz="2600" i="1" dirty="0"/>
              <a:t>Almeno 400 M€ devono essere destinati a sostenere sviluppi industriali che consentano di sostituire il 90% dell'uso di metano e combustibili fossili in un processo industriale con idrogeno elettrolitico prodotto a partire da fonti di energia rinnovabile o dall'energia elettrica di rete</a:t>
            </a:r>
            <a:r>
              <a:rPr lang="it-IT" sz="2600" dirty="0"/>
              <a:t>”.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cxnSp>
        <p:nvCxnSpPr>
          <p:cNvPr id="6" name="Connettore diritto 2"/>
          <p:cNvCxnSpPr/>
          <p:nvPr/>
        </p:nvCxnSpPr>
        <p:spPr>
          <a:xfrm flipV="1">
            <a:off x="521267" y="931198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36212"/>
      </p:ext>
    </p:extLst>
  </p:cSld>
  <p:clrMapOvr>
    <a:masterClrMapping/>
  </p:clrMapOvr>
  <p:transition spd="slow" advClick="0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073" y="0"/>
            <a:ext cx="10857807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Idrogeno nelle reti di trasporto e distribuzione del gas naturale</a:t>
            </a:r>
            <a:br>
              <a:rPr lang="it-IT" sz="26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</a:br>
            <a:endParaRPr lang="it-IT" sz="2600" b="1" dirty="0">
              <a:solidFill>
                <a:srgbClr val="FF0000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8516" y="1426614"/>
            <a:ext cx="11014364" cy="4351338"/>
          </a:xfrm>
        </p:spPr>
        <p:txBody>
          <a:bodyPr>
            <a:normAutofit fontScale="25000" lnSpcReduction="20000"/>
          </a:bodyPr>
          <a:lstStyle/>
          <a:p>
            <a:r>
              <a:rPr lang="it-IT" sz="9600" dirty="0"/>
              <a:t>Il Ministero, con l’aggiornamento della regola tecnica sulle caratteristiche chimico – fisiche del gas (DM 18 maggio 2018), nel </a:t>
            </a:r>
            <a:r>
              <a:rPr lang="it-IT" sz="9600" b="1" dirty="0"/>
              <a:t>DM 3 giugno 2022 </a:t>
            </a:r>
            <a:r>
              <a:rPr lang="it-IT" sz="9600" dirty="0"/>
              <a:t>ha voluto specificare un primo valore limite cautelativo (</a:t>
            </a:r>
            <a:r>
              <a:rPr lang="it-IT" sz="9600" b="1" dirty="0"/>
              <a:t>2% in volume</a:t>
            </a:r>
            <a:r>
              <a:rPr lang="it-IT" sz="9600" dirty="0"/>
              <a:t>)  per l’immissione di idrogeno nelle reti che non comprometta il trattamento, lo stoccaggio e/o l’utilizzo del gas naturale. </a:t>
            </a:r>
          </a:p>
          <a:p>
            <a:endParaRPr lang="it-IT" sz="9600" dirty="0"/>
          </a:p>
          <a:p>
            <a:r>
              <a:rPr lang="it-IT" sz="9600" dirty="0"/>
              <a:t>L’obiettivo è consentire l’avvio al più presto, come previsto dal PNRR, dell’immissione dell’idrogeno nelle reti di trasporto e distribuzione di gas naturale garantendo al contempo i massimi livelli di sicurezza per gli utilizzatori, la popolazione e l’ambiente.</a:t>
            </a:r>
          </a:p>
          <a:p>
            <a:endParaRPr lang="it-IT" sz="9600" dirty="0"/>
          </a:p>
          <a:p>
            <a:r>
              <a:rPr lang="it-IT" sz="9600" dirty="0"/>
              <a:t>Il Ministero segnala inoltre che a seguito dei risultati degli studi e sperimentazioni in corso, potranno essere ampliati i limiti di immissione stabiliti con il DM 3 giugno 2022.</a:t>
            </a:r>
          </a:p>
          <a:p>
            <a:endParaRPr lang="it-IT" sz="9600" dirty="0"/>
          </a:p>
          <a:p>
            <a:r>
              <a:rPr lang="it-IT" sz="9600" dirty="0"/>
              <a:t>Importanza della ricerca </a:t>
            </a:r>
            <a:r>
              <a:rPr lang="it-IT" sz="9600" dirty="0" err="1"/>
              <a:t>pre</a:t>
            </a:r>
            <a:r>
              <a:rPr lang="it-IT" sz="9600" dirty="0"/>
              <a:t>-normativa nel settore alla luce delle lacune tecniche e legislative in essere (Gruppo di lavoro MITE-CIG-ENEA-VV.F)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09F2-FC93-4E4D-8B5E-E70BB397BF7F}" type="slidenum">
              <a:rPr lang="it-IT" smtClean="0"/>
              <a:pPr/>
              <a:t>18</a:t>
            </a:fld>
            <a:endParaRPr lang="it-IT"/>
          </a:p>
        </p:txBody>
      </p:sp>
      <p:cxnSp>
        <p:nvCxnSpPr>
          <p:cNvPr id="5" name="Connettore diritto 2"/>
          <p:cNvCxnSpPr/>
          <p:nvPr/>
        </p:nvCxnSpPr>
        <p:spPr>
          <a:xfrm flipV="1">
            <a:off x="478297" y="868521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15857"/>
      </p:ext>
    </p:extLst>
  </p:cSld>
  <p:clrMapOvr>
    <a:masterClrMapping/>
  </p:clrMapOvr>
  <p:transition spd="slow" advClick="0"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0" y="243998"/>
            <a:ext cx="11265592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Piano Triennale Ricerca di Sistema elettrico 2022-2024 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Riparto fondi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09F2-FC93-4E4D-8B5E-E70BB397BF7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154932"/>
              </p:ext>
            </p:extLst>
          </p:nvPr>
        </p:nvGraphicFramePr>
        <p:xfrm>
          <a:off x="640080" y="906780"/>
          <a:ext cx="10888980" cy="553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5473694"/>
      </p:ext>
    </p:extLst>
  </p:cSld>
  <p:clrMapOvr>
    <a:masterClrMapping/>
  </p:clrMapOvr>
  <p:transition spd="slow" advClick="0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LEGGE EUROPEA SUL CLIMA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7368" y="1598317"/>
            <a:ext cx="11750278" cy="51236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Regolamento (UE) 2021/1119 del Parlamento europeo del 30 giugno 2021      che istituisce il quadro per il conseguimento della neutralità climatica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u="sng" dirty="0"/>
              <a:t>Obiettivo</a:t>
            </a:r>
            <a:r>
              <a:rPr lang="it-IT" dirty="0"/>
              <a:t>: neutralità climatica nell’Unione al 2050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err="1"/>
              <a:t>Nuovo</a:t>
            </a:r>
            <a:r>
              <a:rPr lang="en-US" u="sng" dirty="0"/>
              <a:t> target</a:t>
            </a:r>
            <a:r>
              <a:rPr lang="en-US" dirty="0"/>
              <a:t>: </a:t>
            </a:r>
            <a:r>
              <a:rPr lang="en-US" dirty="0" err="1"/>
              <a:t>almeno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55% </a:t>
            </a:r>
            <a:r>
              <a:rPr lang="en-US" dirty="0" err="1"/>
              <a:t>netto</a:t>
            </a:r>
            <a:r>
              <a:rPr lang="en-US" dirty="0"/>
              <a:t> di </a:t>
            </a:r>
            <a:r>
              <a:rPr lang="en-US" dirty="0" err="1"/>
              <a:t>riduzione</a:t>
            </a:r>
            <a:r>
              <a:rPr lang="en-US" dirty="0"/>
              <a:t> di gas-</a:t>
            </a:r>
            <a:r>
              <a:rPr lang="en-US" dirty="0" err="1"/>
              <a:t>serra</a:t>
            </a:r>
            <a:r>
              <a:rPr lang="en-US" dirty="0"/>
              <a:t> al 2030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err="1"/>
              <a:t>Implementazione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legislazione</a:t>
            </a:r>
            <a:r>
              <a:rPr lang="en-US" dirty="0"/>
              <a:t> </a:t>
            </a:r>
            <a:r>
              <a:rPr lang="en-US" dirty="0" err="1"/>
              <a:t>vincolante</a:t>
            </a:r>
            <a:r>
              <a:rPr lang="en-US" dirty="0"/>
              <a:t> in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SM e </a:t>
            </a:r>
            <a:r>
              <a:rPr lang="en-US" dirty="0" err="1"/>
              <a:t>settori</a:t>
            </a:r>
            <a:r>
              <a:rPr lang="en-US" dirty="0"/>
              <a:t> </a:t>
            </a:r>
            <a:r>
              <a:rPr lang="en-US" dirty="0" err="1"/>
              <a:t>dell’economia</a:t>
            </a:r>
            <a:r>
              <a:rPr lang="en-US" dirty="0"/>
              <a:t>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036425" y="1578872"/>
            <a:ext cx="2784658" cy="4478465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E5A9C-A2D4-4ADA-8A77-30F9D1AC77B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540362"/>
      </p:ext>
    </p:extLst>
  </p:cSld>
  <p:clrMapOvr>
    <a:masterClrMapping/>
  </p:clrMapOvr>
  <p:transition spd="slow" advClick="0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6018" y="0"/>
            <a:ext cx="10515600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09F2-FC93-4E4D-8B5E-E70BB397BF7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593466"/>
              </p:ext>
            </p:extLst>
          </p:nvPr>
        </p:nvGraphicFramePr>
        <p:xfrm>
          <a:off x="340822" y="602903"/>
          <a:ext cx="11254740" cy="534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617299"/>
      </p:ext>
    </p:extLst>
  </p:cSld>
  <p:clrMapOvr>
    <a:masterClrMapping/>
  </p:clrMapOvr>
  <p:transition spd="slow" advClick="0"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Quali prospettive per l’</a:t>
            </a:r>
            <a:r>
              <a:rPr lang="it-IT" sz="3200" b="1" dirty="0" err="1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HtA</a:t>
            </a:r>
            <a:endParaRPr lang="it-IT" sz="3200" b="1" dirty="0">
              <a:solidFill>
                <a:srgbClr val="FF0000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6467" y="1483259"/>
            <a:ext cx="11167533" cy="4351338"/>
          </a:xfrm>
        </p:spPr>
        <p:txBody>
          <a:bodyPr>
            <a:noAutofit/>
          </a:bodyPr>
          <a:lstStyle/>
          <a:p>
            <a:r>
              <a:rPr lang="it-IT" sz="2200" dirty="0"/>
              <a:t>I settori </a:t>
            </a:r>
            <a:r>
              <a:rPr lang="it-IT" sz="2200" dirty="0" err="1"/>
              <a:t>HtA</a:t>
            </a:r>
            <a:r>
              <a:rPr lang="it-IT" sz="2200" dirty="0"/>
              <a:t> sono inclusi nel sistema EU ETS, essendo caratterizzati da emissioni elevate e rappresentando circa l’88% delle emissioni industriali. </a:t>
            </a:r>
          </a:p>
          <a:p>
            <a:r>
              <a:rPr lang="it-IT" sz="2200" dirty="0"/>
              <a:t>Industrie esposte ad elevata concorrenza internazionale, con ridotti margini di profitto, per cui investimenti in tecnologie </a:t>
            </a:r>
            <a:r>
              <a:rPr lang="it-IT" sz="2200" dirty="0" err="1"/>
              <a:t>low</a:t>
            </a:r>
            <a:r>
              <a:rPr lang="it-IT" sz="2200" dirty="0"/>
              <a:t>-carbon rischiano di diminuirne la competitività.</a:t>
            </a:r>
          </a:p>
          <a:p>
            <a:r>
              <a:rPr lang="it-IT" sz="2200" dirty="0"/>
              <a:t>Una </a:t>
            </a:r>
            <a:r>
              <a:rPr lang="it-IT" sz="2200" dirty="0" err="1"/>
              <a:t>decarbonizzazione</a:t>
            </a:r>
            <a:r>
              <a:rPr lang="it-IT" sz="2200" dirty="0"/>
              <a:t> profonda dei processi richiede una combinazione di soluzioni tecnologiche e vettori energetici per ciascuno dei settori oggetto di studio. </a:t>
            </a:r>
          </a:p>
          <a:p>
            <a:r>
              <a:rPr lang="it-IT" sz="2200" dirty="0"/>
              <a:t>Le leve tradizionali di intervento (efficienza energetica, in particolare), devono essere affiancate da leve strategiche innovative, tra cui:  combustibili rinnovabili, come l’idrogeno, bioenergie e e-</a:t>
            </a:r>
            <a:r>
              <a:rPr lang="it-IT" sz="2200" dirty="0" err="1"/>
              <a:t>fuels</a:t>
            </a:r>
            <a:r>
              <a:rPr lang="it-IT" sz="2200" dirty="0"/>
              <a:t>; elettrificazione spinta dei processi, ricorso a CCS - CCUS.</a:t>
            </a:r>
          </a:p>
          <a:p>
            <a:r>
              <a:rPr lang="it-IT" sz="2200" dirty="0"/>
              <a:t>Raggiungere gli obiettivi prefissati dal pacchetto “</a:t>
            </a:r>
            <a:r>
              <a:rPr lang="it-IT" sz="2200" dirty="0" err="1"/>
              <a:t>Fit</a:t>
            </a:r>
            <a:r>
              <a:rPr lang="it-IT" sz="2200" dirty="0"/>
              <a:t> for 55” richiederà uno sforzo notevole da parte delle industrie, e in particolare per le industrie hard to abate, che hanno difficoltà spesso strutturali alla riduzione delle emissioni. </a:t>
            </a:r>
          </a:p>
          <a:p>
            <a:r>
              <a:rPr lang="it-IT" sz="2200" dirty="0"/>
              <a:t>Necessità di misure di sostegno che rafforzino la competitività internazionale</a:t>
            </a:r>
            <a:r>
              <a:rPr lang="it-IT" sz="2400" dirty="0"/>
              <a:t>. </a:t>
            </a:r>
            <a:endParaRPr lang="it-IT" sz="2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cxnSp>
        <p:nvCxnSpPr>
          <p:cNvPr id="6" name="Connettore diritto 2"/>
          <p:cNvCxnSpPr/>
          <p:nvPr/>
        </p:nvCxnSpPr>
        <p:spPr>
          <a:xfrm flipV="1">
            <a:off x="516467" y="1094201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0333"/>
      </p:ext>
    </p:extLst>
  </p:cSld>
  <p:clrMapOvr>
    <a:masterClrMapping/>
  </p:clrMapOvr>
  <p:transition spd="slow" advClick="0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" y="1974678"/>
            <a:ext cx="5912846" cy="376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77" y="1872800"/>
            <a:ext cx="4464281" cy="45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331592" y="1058926"/>
            <a:ext cx="471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Obiettivo 2030: -55% emissioni GHG vs. 1990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93877" y="993915"/>
            <a:ext cx="4467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Obiettivo 2050:</a:t>
            </a: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economia climaticamente neutrale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 flipV="1">
            <a:off x="151055" y="6858013"/>
            <a:ext cx="11880850" cy="457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360000" tIns="72000" rIns="72000" bIns="7200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prstClr val="white"/>
              </a:solidFill>
              <a:latin typeface="Titillium" pitchFamily="50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85801" y="155686"/>
            <a:ext cx="10001037" cy="7639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lnSpc>
                <a:spcPct val="80000"/>
              </a:lnSpc>
              <a:spcAft>
                <a:spcPts val="400"/>
              </a:spcAft>
              <a:defRPr sz="3100" b="1">
                <a:solidFill>
                  <a:srgbClr val="4594A3"/>
                </a:solidFill>
                <a:ea typeface="ＭＳ 明朝"/>
                <a:cs typeface="Titillium Regular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2600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Il contesto europeo</a:t>
            </a:r>
          </a:p>
        </p:txBody>
      </p:sp>
      <p:cxnSp>
        <p:nvCxnSpPr>
          <p:cNvPr id="14" name="Connettore diritto 2"/>
          <p:cNvCxnSpPr/>
          <p:nvPr/>
        </p:nvCxnSpPr>
        <p:spPr>
          <a:xfrm flipV="1">
            <a:off x="385801" y="786049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E5A9C-A2D4-4ADA-8A77-30F9D1AC77B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76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0"/>
            <a:ext cx="10972800" cy="980728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IL PIANO ENERGIA E CLIMA (PNIEC)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2315" y="1340768"/>
            <a:ext cx="5432777" cy="47106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3800" dirty="0"/>
              <a:t>IL PNIEC INDIVIDUA 5 DIMENSIONI PER RIDURRE LE EMISSIONI</a:t>
            </a:r>
          </a:p>
          <a:p>
            <a:endParaRPr lang="it-IT" sz="2000" dirty="0"/>
          </a:p>
          <a:p>
            <a:r>
              <a:rPr lang="it-IT" sz="3600" u="sng" dirty="0"/>
              <a:t>OBIETTIVI</a:t>
            </a:r>
            <a:r>
              <a:rPr lang="it-IT" sz="3600" dirty="0"/>
              <a:t>:</a:t>
            </a:r>
          </a:p>
          <a:p>
            <a:endParaRPr lang="it-IT" sz="1800" dirty="0"/>
          </a:p>
          <a:p>
            <a:pPr marL="450850"/>
            <a:r>
              <a:rPr lang="it-IT" sz="3200" b="1" dirty="0"/>
              <a:t>EFFICIENZA DEL SISTEMA</a:t>
            </a:r>
          </a:p>
          <a:p>
            <a:pPr marL="450850"/>
            <a:r>
              <a:rPr lang="it-IT" sz="3200" b="1" dirty="0"/>
              <a:t>ELETTRIFICAZIONE DEI CONSUMI</a:t>
            </a:r>
          </a:p>
          <a:p>
            <a:endParaRPr lang="it-IT" dirty="0"/>
          </a:p>
          <a:p>
            <a:r>
              <a:rPr lang="it-IT" sz="3600" u="sng" dirty="0"/>
              <a:t>STRUMENTI</a:t>
            </a:r>
            <a:r>
              <a:rPr lang="it-IT" sz="3600" dirty="0"/>
              <a:t>:</a:t>
            </a:r>
          </a:p>
          <a:p>
            <a:endParaRPr lang="it-IT" sz="1300" dirty="0"/>
          </a:p>
          <a:p>
            <a:pPr marL="450850"/>
            <a:r>
              <a:rPr lang="it-IT" b="1" dirty="0"/>
              <a:t>INTERVENTI NORMATIVI E MISURE DI ACCOMPAGNO</a:t>
            </a:r>
          </a:p>
          <a:p>
            <a:pPr marL="450850"/>
            <a:r>
              <a:rPr lang="it-IT" b="1" dirty="0"/>
              <a:t>RIDUZIONE DEI COSTI PER FAVORIRE L’ORIENTAMENTO DELLA DOMANDA</a:t>
            </a:r>
          </a:p>
        </p:txBody>
      </p:sp>
      <p:graphicFrame>
        <p:nvGraphicFramePr>
          <p:cNvPr id="5" name="Diagramma 4"/>
          <p:cNvGraphicFramePr/>
          <p:nvPr/>
        </p:nvGraphicFramePr>
        <p:xfrm>
          <a:off x="5632265" y="1324826"/>
          <a:ext cx="6347075" cy="460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52D9-F661-400D-83D9-E8D43423891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46445"/>
      </p:ext>
    </p:extLst>
  </p:cSld>
  <p:clrMapOvr>
    <a:masterClrMapping/>
  </p:clrMapOvr>
  <p:transition spd="slow" advClick="0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888" y="-98665"/>
            <a:ext cx="11142986" cy="129173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LE AZIONI DI POLICY IN CORSO E IL RUOLO DELLA R&amp;I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264" y="759438"/>
            <a:ext cx="12105736" cy="4635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36" dirty="0">
                <a:solidFill>
                  <a:prstClr val="black"/>
                </a:solidFill>
              </a:rPr>
              <a:t>L’evoluzione del quadro geopolitico e il relativo impatto sul sistema energetico italiano costituiscono un’opportunità/sfida per la Ricerca e l’Innovazione:</a:t>
            </a:r>
          </a:p>
          <a:p>
            <a:pPr marL="0" indent="0">
              <a:buNone/>
            </a:pPr>
            <a:endParaRPr lang="it-IT" sz="2436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Le misure del </a:t>
            </a:r>
            <a:r>
              <a:rPr lang="it-IT" sz="2436" b="1" dirty="0">
                <a:solidFill>
                  <a:srgbClr val="FF0000"/>
                </a:solidFill>
              </a:rPr>
              <a:t>PNRR</a:t>
            </a:r>
            <a:r>
              <a:rPr lang="it-IT" sz="2436" dirty="0">
                <a:solidFill>
                  <a:srgbClr val="FF0000"/>
                </a:solidFill>
              </a:rPr>
              <a:t> </a:t>
            </a:r>
            <a:r>
              <a:rPr lang="it-IT" sz="2436" dirty="0">
                <a:solidFill>
                  <a:prstClr val="black"/>
                </a:solidFill>
              </a:rPr>
              <a:t>italiano su energia rinnovabile, idrogeno, rete e mobilità sostenibile per 23,78  </a:t>
            </a:r>
            <a:r>
              <a:rPr lang="it-IT" sz="2436" dirty="0" err="1">
                <a:solidFill>
                  <a:prstClr val="black"/>
                </a:solidFill>
              </a:rPr>
              <a:t>mld</a:t>
            </a:r>
            <a:r>
              <a:rPr lang="it-IT" sz="2436" dirty="0">
                <a:solidFill>
                  <a:prstClr val="black"/>
                </a:solidFill>
              </a:rPr>
              <a:t> €;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L’implementazione del pacchetto </a:t>
            </a:r>
            <a:r>
              <a:rPr lang="it-IT" sz="2436" b="1" dirty="0" err="1">
                <a:solidFill>
                  <a:srgbClr val="FF0000"/>
                </a:solidFill>
              </a:rPr>
              <a:t>Fit</a:t>
            </a:r>
            <a:r>
              <a:rPr lang="it-IT" sz="2436" b="1" dirty="0">
                <a:solidFill>
                  <a:srgbClr val="FF0000"/>
                </a:solidFill>
              </a:rPr>
              <a:t> for 55%</a:t>
            </a:r>
            <a:r>
              <a:rPr lang="it-IT" sz="2436" dirty="0">
                <a:solidFill>
                  <a:prstClr val="black"/>
                </a:solidFill>
              </a:rPr>
              <a:t> e il relativo negoziato;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L’implementazione del Piano d’azione comunitario </a:t>
            </a:r>
            <a:r>
              <a:rPr lang="it-IT" sz="2436" b="1" dirty="0" err="1">
                <a:solidFill>
                  <a:srgbClr val="FF0000"/>
                </a:solidFill>
              </a:rPr>
              <a:t>REPowerEU</a:t>
            </a:r>
            <a:r>
              <a:rPr lang="it-IT" sz="2436" dirty="0">
                <a:solidFill>
                  <a:prstClr val="black"/>
                </a:solidFill>
              </a:rPr>
              <a:t>  COM(2022) 108 sulla sicurezza energetica a seguito della crisi ucraina;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L’allineamento alle priorità del </a:t>
            </a:r>
            <a:r>
              <a:rPr lang="it-IT" sz="2436" b="1" dirty="0">
                <a:solidFill>
                  <a:srgbClr val="FF0000"/>
                </a:solidFill>
              </a:rPr>
              <a:t>Strategic Energy Technology Plan;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Le risorse del Programma </a:t>
            </a:r>
            <a:r>
              <a:rPr lang="it-IT" sz="2436" b="1" dirty="0" err="1">
                <a:solidFill>
                  <a:srgbClr val="FF0000"/>
                </a:solidFill>
              </a:rPr>
              <a:t>Horizon</a:t>
            </a:r>
            <a:r>
              <a:rPr lang="it-IT" sz="2436" b="1" dirty="0">
                <a:solidFill>
                  <a:srgbClr val="FF0000"/>
                </a:solidFill>
              </a:rPr>
              <a:t> Europe 2021-2027 e dell’</a:t>
            </a:r>
            <a:r>
              <a:rPr lang="it-IT" sz="2436" b="1" dirty="0" err="1">
                <a:solidFill>
                  <a:srgbClr val="FF0000"/>
                </a:solidFill>
              </a:rPr>
              <a:t>Innovation</a:t>
            </a:r>
            <a:r>
              <a:rPr lang="it-IT" sz="2436" b="1" dirty="0">
                <a:solidFill>
                  <a:srgbClr val="FF0000"/>
                </a:solidFill>
              </a:rPr>
              <a:t> Fund</a:t>
            </a:r>
            <a:r>
              <a:rPr lang="it-IT" sz="2436" dirty="0">
                <a:solidFill>
                  <a:prstClr val="black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La partecipazione alla Partnership internazionale </a:t>
            </a:r>
            <a:r>
              <a:rPr lang="it-IT" sz="2436" b="1" dirty="0">
                <a:solidFill>
                  <a:srgbClr val="FF0000"/>
                </a:solidFill>
              </a:rPr>
              <a:t>Mission Innovation </a:t>
            </a:r>
            <a:r>
              <a:rPr lang="it-IT" sz="2436" dirty="0">
                <a:solidFill>
                  <a:prstClr val="black"/>
                </a:solidFill>
              </a:rPr>
              <a:t>(2021 – 2030)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L’avvio di nuovi </a:t>
            </a:r>
            <a:r>
              <a:rPr lang="it-IT" sz="2436" b="1" dirty="0">
                <a:solidFill>
                  <a:srgbClr val="FF0000"/>
                </a:solidFill>
              </a:rPr>
              <a:t>IPCEI </a:t>
            </a:r>
            <a:r>
              <a:rPr lang="it-IT" sz="2436" dirty="0">
                <a:solidFill>
                  <a:prstClr val="black"/>
                </a:solidFill>
              </a:rPr>
              <a:t>(Filiere Industriali) con significative componenti di R&amp;I;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La </a:t>
            </a:r>
            <a:r>
              <a:rPr lang="it-IT" sz="2436" b="1" dirty="0">
                <a:solidFill>
                  <a:srgbClr val="FF0000"/>
                </a:solidFill>
              </a:rPr>
              <a:t>Ricerca di Sistema elettrico</a:t>
            </a:r>
            <a:r>
              <a:rPr lang="it-IT" sz="2436" dirty="0">
                <a:solidFill>
                  <a:prstClr val="black"/>
                </a:solidFill>
              </a:rPr>
              <a:t>: il nuovo Piano triennale  2022-2024;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36" dirty="0">
                <a:solidFill>
                  <a:prstClr val="black"/>
                </a:solidFill>
              </a:rPr>
              <a:t>Implementazione del </a:t>
            </a:r>
            <a:r>
              <a:rPr lang="it-IT" sz="2436" b="1" dirty="0">
                <a:solidFill>
                  <a:srgbClr val="FF0000"/>
                </a:solidFill>
              </a:rPr>
              <a:t>Piano per la Transizione Ecologica</a:t>
            </a:r>
          </a:p>
          <a:p>
            <a:endParaRPr lang="it-IT" sz="2436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D4F48-061A-4240-BF1D-5EBFB60078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357866C-E14D-4EA5-864C-45C18479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65" y="387992"/>
            <a:ext cx="10585449" cy="1116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l-BE" sz="2800" b="1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10 SET Plan key actions implemented in IWG</a:t>
            </a:r>
            <a:br>
              <a:rPr lang="en-GB" altLang="nl-BE" sz="2800" b="1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en-GB" altLang="nl-BE" sz="2800" b="1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nl-BE" altLang="nl-BE" sz="2800" b="1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DC9E82-779C-4F80-B62D-0603DD234A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0819" y="1662113"/>
          <a:ext cx="10752668" cy="47545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80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4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  <a:r>
                        <a:rPr lang="en-GB" sz="120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Union R&amp;I and competitiveness pillar</a:t>
                      </a:r>
                      <a:endParaRPr lang="en-GB" sz="12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13" marR="121913" marT="45706" marB="45706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SET Plan 10 Key Actions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SET Plan Declarations of Intent /</a:t>
                      </a:r>
                      <a:r>
                        <a:rPr lang="en-GB" sz="120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Working Groups</a:t>
                      </a:r>
                      <a:endParaRPr lang="en-GB" sz="12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0">
                <a:tc row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Nº</a:t>
                      </a:r>
                      <a:r>
                        <a:rPr lang="en-GB" sz="12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GB" sz="12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lang="en-GB" sz="12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renewables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13" marR="121913" marT="45706" marB="45706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Develop highly</a:t>
                      </a:r>
                      <a:r>
                        <a:rPr lang="en-GB" sz="1200" b="1" i="1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performant renewables</a:t>
                      </a:r>
                      <a:endParaRPr lang="en-GB" sz="1200" b="1" i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Novel PV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Offshore wind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CSP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Ocean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Deep geothermal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4">
                <a:tc vMerge="1">
                  <a:txBody>
                    <a:bodyPr/>
                    <a:lstStyle/>
                    <a:p>
                      <a:endParaRPr lang="en-GB" sz="12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Reduce cost of key </a:t>
                      </a:r>
                      <a:r>
                        <a:rPr lang="en-GB" sz="1200" b="1" i="1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renewable technologies</a:t>
                      </a:r>
                      <a:endParaRPr lang="en-GB" sz="1200" b="1" i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8">
                <a:tc row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Smart EU energy system with consumers at the centre</a:t>
                      </a:r>
                    </a:p>
                  </a:txBody>
                  <a:tcPr marL="121913" marR="121913" marT="45706" marB="45706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Create new technologies and services for energy consumers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 Smart cities and communities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Energy consumers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8">
                <a:tc vMerge="1">
                  <a:txBody>
                    <a:bodyPr/>
                    <a:lstStyle/>
                    <a:p>
                      <a:endParaRPr lang="en-GB" sz="12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Increase the integration, security and flexibility of energy systems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Integrated and flexible energy systems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8">
                <a:tc row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Efficient energy systems</a:t>
                      </a:r>
                    </a:p>
                  </a:txBody>
                  <a:tcPr marL="121913" marR="121913" marT="45706" marB="45706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Increase energy efficiency for buildings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  <a:r>
                        <a:rPr lang="en-GB" sz="1200" b="1" baseline="0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efficiency in buildings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None/>
                      </a:pPr>
                      <a:r>
                        <a:rPr lang="en-GB" sz="1200" b="1" baseline="0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 Heating and cooling in buildings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90">
                <a:tc vMerge="1">
                  <a:txBody>
                    <a:bodyPr/>
                    <a:lstStyle/>
                    <a:p>
                      <a:endParaRPr lang="en-GB" sz="12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Increase energy efficiency in industry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  <a:r>
                        <a:rPr lang="en-GB" sz="1200" b="1" baseline="0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efficiency in industry</a:t>
                      </a:r>
                      <a:endParaRPr lang="en-GB" sz="1200" b="1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8">
                <a:tc row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Sustainable transport</a:t>
                      </a:r>
                    </a:p>
                  </a:txBody>
                  <a:tcPr marL="121913" marR="121913" marT="45706" marB="45706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Become competitive in the battery sector for e-mobility and stationary storage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Batteries for e-mobility and stationary storage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8">
                <a:tc vMerge="1">
                  <a:txBody>
                    <a:bodyPr/>
                    <a:lstStyle/>
                    <a:p>
                      <a:endParaRPr lang="en-GB" sz="12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Strengthen market take-up of renewable fuels and bioenergy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Renewable fuels and bioenergy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68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Carbon capture storage / use</a:t>
                      </a:r>
                    </a:p>
                  </a:txBody>
                  <a:tcPr marL="121913" marR="121913" marT="45706" marB="45706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Step-up R&amp;I activities and commercial viability of CCS/U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Carbon capture storage / use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Nuclear safety</a:t>
                      </a:r>
                    </a:p>
                  </a:txBody>
                  <a:tcPr marL="121913" marR="121913" marT="45706" marB="45706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Increase nuclear safety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Nuclear safety</a:t>
                      </a:r>
                    </a:p>
                  </a:txBody>
                  <a:tcPr marL="121913" marR="121913" marT="45706" marB="45706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Pijl: gekromd omlaag 1">
            <a:extLst>
              <a:ext uri="{FF2B5EF4-FFF2-40B4-BE49-F238E27FC236}">
                <a16:creationId xmlns:a16="http://schemas.microsoft.com/office/drawing/2014/main" id="{755C62DB-FC86-49CA-90EA-E4EBB09CF146}"/>
              </a:ext>
            </a:extLst>
          </p:cNvPr>
          <p:cNvSpPr/>
          <p:nvPr/>
        </p:nvSpPr>
        <p:spPr>
          <a:xfrm>
            <a:off x="6946932" y="741363"/>
            <a:ext cx="2671233" cy="774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47" name="Tekstvak 2">
            <a:extLst>
              <a:ext uri="{FF2B5EF4-FFF2-40B4-BE49-F238E27FC236}">
                <a16:creationId xmlns:a16="http://schemas.microsoft.com/office/drawing/2014/main" id="{4D4C19AC-4B0E-45EE-8F05-0AC7E1BE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319" y="638221"/>
            <a:ext cx="13815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14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6607B-895C-4ED3-8EED-20878A00793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258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3122" y="335070"/>
            <a:ext cx="1076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SET Plan: next steps ahead (&gt;20Bln €)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7" y="1309736"/>
            <a:ext cx="10803467" cy="5411784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13E8B6-17F8-47EC-A336-B4D0AB57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97F7B-6941-416C-A71E-7AC55A47D4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4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142461"/>
            <a:ext cx="10515600" cy="782357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Cluster 5 contribution to </a:t>
            </a:r>
            <a:r>
              <a:rPr lang="en-IE" dirty="0" err="1">
                <a:solidFill>
                  <a:srgbClr val="FF0000"/>
                </a:solidFill>
              </a:rPr>
              <a:t>REPowerEU</a:t>
            </a:r>
            <a:endParaRPr lang="fr-BE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0722" y="1621809"/>
            <a:ext cx="10259164" cy="4724097"/>
            <a:chOff x="437412" y="1736109"/>
            <a:chExt cx="10259164" cy="4724097"/>
          </a:xfrm>
        </p:grpSpPr>
        <p:graphicFrame>
          <p:nvGraphicFramePr>
            <p:cNvPr id="6" name="Diagram 5"/>
            <p:cNvGraphicFramePr/>
            <p:nvPr/>
          </p:nvGraphicFramePr>
          <p:xfrm>
            <a:off x="2960515" y="1736109"/>
            <a:ext cx="4779034" cy="47240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17585" y="3688474"/>
              <a:ext cx="3467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412" y="1989190"/>
              <a:ext cx="2418273" cy="4293483"/>
            </a:xfrm>
            <a:prstGeom prst="rect">
              <a:avLst/>
            </a:prstGeom>
            <a:solidFill>
              <a:srgbClr val="F6C697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Buildings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68 M€ on energy efficient and clean energy buildings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Transport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Road transport: 185 M€ on electric vehicles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65 M€ on more performant batteries for electric vehicles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Aviation: 37 M€ on hydrogen/electric aviation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Waterborne: 65 M€ on alternative fuels/electric powertrains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Logistics: 45 M€ on less traffic thanks to more efficient logistics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Industry</a:t>
              </a:r>
              <a:endPara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36 M€ on energy savings in industry</a:t>
              </a:r>
              <a:endPara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2802" y="1989190"/>
              <a:ext cx="3533774" cy="1754326"/>
            </a:xfrm>
            <a:prstGeom prst="rect">
              <a:avLst/>
            </a:prstGeom>
            <a:solidFill>
              <a:srgbClr val="8EDFC4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250M€ for activities addressing (also) hydrogen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Almost 600 M€ for more performant and cheaper renewable energy sources: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214 M€ for solar and wind energy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103 M€ for renewable fuels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183 M€ for other renewable solutions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 M€ for renewable energy valleys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 M€ for cross-cutting actions</a:t>
              </a:r>
              <a:endPara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77226" y="4203760"/>
              <a:ext cx="2419350" cy="1646605"/>
            </a:xfrm>
            <a:prstGeom prst="rect">
              <a:avLst/>
            </a:prstGeom>
            <a:solidFill>
              <a:srgbClr val="B6F08D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276 M€ for making the energy system more flexible and resilient (including storage solutions and digitisation of energy system)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42 M€ on batteries for stationary energy storage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55685" y="4733925"/>
              <a:ext cx="209660" cy="190500"/>
            </a:xfrm>
            <a:prstGeom prst="rect">
              <a:avLst/>
            </a:prstGeom>
            <a:solidFill>
              <a:srgbClr val="F6C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3625" y="2185851"/>
              <a:ext cx="1019176" cy="220511"/>
            </a:xfrm>
            <a:prstGeom prst="rect">
              <a:avLst/>
            </a:prstGeom>
            <a:solidFill>
              <a:srgbClr val="8ED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86782" y="5597741"/>
              <a:ext cx="1290444" cy="159517"/>
            </a:xfrm>
            <a:prstGeom prst="rect">
              <a:avLst/>
            </a:prstGeom>
            <a:solidFill>
              <a:srgbClr val="B6F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8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200" y="144997"/>
            <a:ext cx="1064260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Piano per la Transizione Ecologica: priorità alla </a:t>
            </a:r>
            <a:r>
              <a:rPr lang="it-IT" sz="3200" b="1" dirty="0" err="1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decarbonizzazione</a:t>
            </a:r>
            <a:r>
              <a:rPr lang="it-IT" sz="3200" b="1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Otto ambiti di intervento del PTE, le cui interconnessioni implicano una gestione intersettoriale e multidisciplinare coordinata: </a:t>
            </a:r>
          </a:p>
          <a:p>
            <a:pPr marL="0" indent="0">
              <a:buNone/>
            </a:pPr>
            <a:r>
              <a:rPr lang="it-IT" sz="2400" dirty="0"/>
              <a:t>• </a:t>
            </a:r>
            <a:r>
              <a:rPr lang="it-IT" sz="2400" dirty="0" err="1"/>
              <a:t>decarbonizzazione</a:t>
            </a:r>
            <a:r>
              <a:rPr lang="it-IT" sz="2400" dirty="0"/>
              <a:t>; </a:t>
            </a:r>
          </a:p>
          <a:p>
            <a:pPr marL="0" indent="0">
              <a:buNone/>
            </a:pPr>
            <a:r>
              <a:rPr lang="it-IT" sz="2400" dirty="0"/>
              <a:t>• mobilità sostenibile; </a:t>
            </a:r>
          </a:p>
          <a:p>
            <a:pPr marL="0" indent="0">
              <a:buNone/>
            </a:pPr>
            <a:r>
              <a:rPr lang="it-IT" sz="2400" dirty="0"/>
              <a:t>• miglioramento della qualità dell’aria; </a:t>
            </a:r>
          </a:p>
          <a:p>
            <a:pPr marL="0" indent="0">
              <a:buNone/>
            </a:pPr>
            <a:r>
              <a:rPr lang="it-IT" sz="2400" dirty="0"/>
              <a:t>• contrasto al consumo del suolo e al dissesto idrogeologico; </a:t>
            </a:r>
          </a:p>
          <a:p>
            <a:pPr marL="0" indent="0">
              <a:buNone/>
            </a:pPr>
            <a:r>
              <a:rPr lang="it-IT" sz="2400" dirty="0"/>
              <a:t>• miglioramento delle risorse idriche e delle relative infrastrutture; </a:t>
            </a:r>
          </a:p>
          <a:p>
            <a:pPr marL="0" indent="0">
              <a:buNone/>
            </a:pPr>
            <a:r>
              <a:rPr lang="it-IT" sz="2400" dirty="0"/>
              <a:t>• ripristino e il rafforzamento della biodiversità; </a:t>
            </a:r>
          </a:p>
          <a:p>
            <a:pPr marL="0" indent="0">
              <a:buNone/>
            </a:pPr>
            <a:r>
              <a:rPr lang="it-IT" sz="2400" dirty="0"/>
              <a:t>• tutela e sviluppo del mare; </a:t>
            </a:r>
          </a:p>
          <a:p>
            <a:pPr marL="0" indent="0">
              <a:buNone/>
            </a:pPr>
            <a:r>
              <a:rPr lang="it-IT" sz="2400" dirty="0"/>
              <a:t>• promozione dell’economia circolare, della </a:t>
            </a:r>
            <a:r>
              <a:rPr lang="it-IT" sz="2400" dirty="0" err="1"/>
              <a:t>bioeconomia</a:t>
            </a:r>
            <a:r>
              <a:rPr lang="it-IT" sz="2400" dirty="0"/>
              <a:t> e dell’agricoltura sostenibile.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4F48-061A-4240-BF1D-5EBFB60078B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cxnSp>
        <p:nvCxnSpPr>
          <p:cNvPr id="6" name="Connettore diritto 2"/>
          <p:cNvCxnSpPr/>
          <p:nvPr/>
        </p:nvCxnSpPr>
        <p:spPr>
          <a:xfrm flipV="1">
            <a:off x="530176" y="1324319"/>
            <a:ext cx="11411358" cy="26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54174"/>
      </p:ext>
    </p:extLst>
  </p:cSld>
  <p:clrMapOvr>
    <a:masterClrMapping/>
  </p:clrMapOvr>
  <p:transition spd="slow" advClick="0">
    <p:pull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irm Format - English (US)">
  <a:themeElements>
    <a:clrScheme name="Firm Format - English (US)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Firm Format - English (U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English (US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Firm Format - English (US)">
  <a:themeElements>
    <a:clrScheme name="Firm Format - English (US)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Firm Format - English (U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English (US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irm Format - English (US)">
  <a:themeElements>
    <a:clrScheme name="Firm Format - English (US)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Firm Format - English (U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English (US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15678</TotalTime>
  <Words>1658</Words>
  <Application>Microsoft Office PowerPoint</Application>
  <PresentationFormat>Widescreen</PresentationFormat>
  <Paragraphs>214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21</vt:i4>
      </vt:variant>
    </vt:vector>
  </HeadingPairs>
  <TitlesOfParts>
    <vt:vector size="37" baseType="lpstr">
      <vt:lpstr>Arial</vt:lpstr>
      <vt:lpstr>Arial Black</vt:lpstr>
      <vt:lpstr>Arial Rounded MT Bold</vt:lpstr>
      <vt:lpstr>Calibri</vt:lpstr>
      <vt:lpstr>Calibri Light</vt:lpstr>
      <vt:lpstr>Segoe UI</vt:lpstr>
      <vt:lpstr>Tahoma</vt:lpstr>
      <vt:lpstr>Titillium</vt:lpstr>
      <vt:lpstr>Wingdings</vt:lpstr>
      <vt:lpstr>Tema di Office</vt:lpstr>
      <vt:lpstr>2_Firm Format - English (US)</vt:lpstr>
      <vt:lpstr>4_Firm Format - English (US)</vt:lpstr>
      <vt:lpstr>3_Firm Format - English (US)</vt:lpstr>
      <vt:lpstr>Office Theme</vt:lpstr>
      <vt:lpstr>5_Tema di Office</vt:lpstr>
      <vt:lpstr>7_Tema di Office</vt:lpstr>
      <vt:lpstr>Presentazione standard di PowerPoint</vt:lpstr>
      <vt:lpstr>LEGGE EUROPEA SUL CLIMA</vt:lpstr>
      <vt:lpstr>Presentazione standard di PowerPoint</vt:lpstr>
      <vt:lpstr>IL PIANO ENERGIA E CLIMA (PNIEC)</vt:lpstr>
      <vt:lpstr>LE AZIONI DI POLICY IN CORSO E IL RUOLO DELLA R&amp;I</vt:lpstr>
      <vt:lpstr>10 SET Plan key actions implemented in IWG  </vt:lpstr>
      <vt:lpstr>Presentazione standard di PowerPoint</vt:lpstr>
      <vt:lpstr>Cluster 5 contribution to REPowerEU</vt:lpstr>
      <vt:lpstr>Piano per la Transizione Ecologica: priorità alla decarbonizzazione  </vt:lpstr>
      <vt:lpstr>PTE, settori hard-to-abate: una sfida complessa   </vt:lpstr>
      <vt:lpstr>Azioni, misure e fonti di finanziamento per l’HtA (1)  </vt:lpstr>
      <vt:lpstr>Azioni, misure e fonti di finanziamento per l’HtA (2)</vt:lpstr>
      <vt:lpstr>PNRR M2C2: ENERGIA RINNOVABILE, IDROGENO, RETE E MOBILITA’ SOSTENIBILE (23,78 Mld €)</vt:lpstr>
      <vt:lpstr>    PNRR: IL CLUSTER IDROGENO (3,6 Mld €) </vt:lpstr>
      <vt:lpstr>Presentazione standard di PowerPoint</vt:lpstr>
      <vt:lpstr>Presentazione standard di PowerPoint</vt:lpstr>
      <vt:lpstr>Decisione Consiglio ECOFIN per Investimento 3.2 </vt:lpstr>
      <vt:lpstr>Idrogeno nelle reti di trasporto e distribuzione del gas naturale </vt:lpstr>
      <vt:lpstr>Piano Triennale Ricerca di Sistema elettrico 2022-2024  Riparto fondi</vt:lpstr>
      <vt:lpstr>Presentazione standard di PowerPoint</vt:lpstr>
      <vt:lpstr>Quali prospettive per l’HtA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Raimondi</dc:creator>
  <cp:lastModifiedBy>Paolo</cp:lastModifiedBy>
  <cp:revision>516</cp:revision>
  <cp:lastPrinted>2022-07-11T17:45:07Z</cp:lastPrinted>
  <dcterms:created xsi:type="dcterms:W3CDTF">2020-05-13T15:36:52Z</dcterms:created>
  <dcterms:modified xsi:type="dcterms:W3CDTF">2022-10-04T14:53:29Z</dcterms:modified>
</cp:coreProperties>
</file>